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bookmarkIdSeed="2">
  <p:sldMasterIdLst>
    <p:sldMasterId id="2147483872" r:id="rId4"/>
  </p:sldMasterIdLst>
  <p:notesMasterIdLst>
    <p:notesMasterId r:id="rId6"/>
  </p:notesMasterIdLst>
  <p:handoutMasterIdLst>
    <p:handoutMasterId r:id="rId7"/>
  </p:handoutMasterIdLst>
  <p:sldIdLst>
    <p:sldId id="259" r:id="rId5"/>
  </p:sldIdLst>
  <p:sldSz cx="12192000" cy="68580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Source Sans Pro" panose="020B0503030403020204" pitchFamily="34" charset="0"/>
      <p:regular r:id="rId12"/>
      <p:bold r:id="rId13"/>
      <p:italic r:id="rId14"/>
      <p:boldItalic r:id="rId15"/>
    </p:embeddedFont>
    <p:embeddedFont>
      <p:font typeface="Source Sans Pro Bold" panose="020B0703030403020204" charset="0"/>
      <p:bold r:id="rId16"/>
      <p:italic r:id="rId17"/>
      <p:boldItalic r:id="rId18"/>
    </p:embeddedFont>
    <p:embeddedFont>
      <p:font typeface="Source Serif Pro" panose="02040603050405020204" pitchFamily="18" charset="0"/>
      <p:regular r:id="rId19"/>
      <p:bold r:id="rId20"/>
      <p:italic r:id="rId21"/>
      <p:boldItalic r:id="rId22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DED"/>
    <a:srgbClr val="00A884"/>
    <a:srgbClr val="E0E0E4"/>
    <a:srgbClr val="832D88"/>
    <a:srgbClr val="DB0721"/>
    <a:srgbClr val="000000"/>
    <a:srgbClr val="00B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AA935A-6CAC-4FD3-9349-7F7794BA2318}" v="96" dt="2022-05-30T18:37:01.2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4" autoAdjust="0"/>
    <p:restoredTop sz="96240"/>
  </p:normalViewPr>
  <p:slideViewPr>
    <p:cSldViewPr snapToGrid="0" showGuides="1">
      <p:cViewPr varScale="1">
        <p:scale>
          <a:sx n="116" d="100"/>
          <a:sy n="116" d="100"/>
        </p:scale>
        <p:origin x="524" y="60"/>
      </p:cViewPr>
      <p:guideLst/>
    </p:cSldViewPr>
  </p:slideViewPr>
  <p:outlineViewPr>
    <p:cViewPr>
      <p:scale>
        <a:sx n="33" d="100"/>
        <a:sy n="33" d="100"/>
      </p:scale>
      <p:origin x="0" y="-659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194" d="100"/>
          <a:sy n="194" d="100"/>
        </p:scale>
        <p:origin x="56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4.fntdata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8.fntdata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öhlich, Jonathan" userId="1dde1195-d4f4-4d25-801e-491da1e7af36" providerId="ADAL" clId="{CCAA935A-6CAC-4FD3-9349-7F7794BA2318}"/>
    <pc:docChg chg="undo redo custSel addSld delSld modSld">
      <pc:chgData name="Fröhlich, Jonathan" userId="1dde1195-d4f4-4d25-801e-491da1e7af36" providerId="ADAL" clId="{CCAA935A-6CAC-4FD3-9349-7F7794BA2318}" dt="2022-05-30T18:42:57.058" v="2876" actId="47"/>
      <pc:docMkLst>
        <pc:docMk/>
      </pc:docMkLst>
      <pc:sldChg chg="del">
        <pc:chgData name="Fröhlich, Jonathan" userId="1dde1195-d4f4-4d25-801e-491da1e7af36" providerId="ADAL" clId="{CCAA935A-6CAC-4FD3-9349-7F7794BA2318}" dt="2022-05-09T22:11:10.533" v="0" actId="47"/>
        <pc:sldMkLst>
          <pc:docMk/>
          <pc:sldMk cId="2090621322" sldId="256"/>
        </pc:sldMkLst>
      </pc:sldChg>
      <pc:sldChg chg="new del">
        <pc:chgData name="Fröhlich, Jonathan" userId="1dde1195-d4f4-4d25-801e-491da1e7af36" providerId="ADAL" clId="{CCAA935A-6CAC-4FD3-9349-7F7794BA2318}" dt="2022-05-09T22:46:22.120" v="903" actId="47"/>
        <pc:sldMkLst>
          <pc:docMk/>
          <pc:sldMk cId="3229526155" sldId="256"/>
        </pc:sldMkLst>
      </pc:sldChg>
      <pc:sldChg chg="addSp delSp modSp new del mod">
        <pc:chgData name="Fröhlich, Jonathan" userId="1dde1195-d4f4-4d25-801e-491da1e7af36" providerId="ADAL" clId="{CCAA935A-6CAC-4FD3-9349-7F7794BA2318}" dt="2022-05-30T18:42:57.058" v="2876" actId="47"/>
        <pc:sldMkLst>
          <pc:docMk/>
          <pc:sldMk cId="2146352711" sldId="257"/>
        </pc:sldMkLst>
        <pc:spChg chg="del">
          <ac:chgData name="Fröhlich, Jonathan" userId="1dde1195-d4f4-4d25-801e-491da1e7af36" providerId="ADAL" clId="{CCAA935A-6CAC-4FD3-9349-7F7794BA2318}" dt="2022-05-09T22:11:31.453" v="24" actId="478"/>
          <ac:spMkLst>
            <pc:docMk/>
            <pc:sldMk cId="2146352711" sldId="257"/>
            <ac:spMk id="2" creationId="{BB62094B-FCAE-2108-5C7E-5F2ADBE02420}"/>
          </ac:spMkLst>
        </pc:spChg>
        <pc:spChg chg="del">
          <ac:chgData name="Fröhlich, Jonathan" userId="1dde1195-d4f4-4d25-801e-491da1e7af36" providerId="ADAL" clId="{CCAA935A-6CAC-4FD3-9349-7F7794BA2318}" dt="2022-05-11T16:25:03.882" v="2563" actId="478"/>
          <ac:spMkLst>
            <pc:docMk/>
            <pc:sldMk cId="2146352711" sldId="257"/>
            <ac:spMk id="3" creationId="{AB45A33E-9393-455B-CF1E-2B9E565329E2}"/>
          </ac:spMkLst>
        </pc:spChg>
        <pc:spChg chg="mod">
          <ac:chgData name="Fröhlich, Jonathan" userId="1dde1195-d4f4-4d25-801e-491da1e7af36" providerId="ADAL" clId="{CCAA935A-6CAC-4FD3-9349-7F7794BA2318}" dt="2022-05-23T23:36:04.913" v="2851" actId="1076"/>
          <ac:spMkLst>
            <pc:docMk/>
            <pc:sldMk cId="2146352711" sldId="257"/>
            <ac:spMk id="4" creationId="{3D783512-37D8-1B40-5FD9-9EB5EC95DE0D}"/>
          </ac:spMkLst>
        </pc:spChg>
        <pc:spChg chg="del">
          <ac:chgData name="Fröhlich, Jonathan" userId="1dde1195-d4f4-4d25-801e-491da1e7af36" providerId="ADAL" clId="{CCAA935A-6CAC-4FD3-9349-7F7794BA2318}" dt="2022-05-11T16:25:03.882" v="2563" actId="478"/>
          <ac:spMkLst>
            <pc:docMk/>
            <pc:sldMk cId="2146352711" sldId="257"/>
            <ac:spMk id="5" creationId="{E7334E2A-1DDF-D431-0D48-E79B50104422}"/>
          </ac:spMkLst>
        </pc:spChg>
        <pc:spChg chg="del">
          <ac:chgData name="Fröhlich, Jonathan" userId="1dde1195-d4f4-4d25-801e-491da1e7af36" providerId="ADAL" clId="{CCAA935A-6CAC-4FD3-9349-7F7794BA2318}" dt="2022-05-09T22:11:29.557" v="23" actId="478"/>
          <ac:spMkLst>
            <pc:docMk/>
            <pc:sldMk cId="2146352711" sldId="257"/>
            <ac:spMk id="6" creationId="{B7F98A50-7A48-CF35-9F16-51A966C1D2BE}"/>
          </ac:spMkLst>
        </pc:spChg>
        <pc:spChg chg="del">
          <ac:chgData name="Fröhlich, Jonathan" userId="1dde1195-d4f4-4d25-801e-491da1e7af36" providerId="ADAL" clId="{CCAA935A-6CAC-4FD3-9349-7F7794BA2318}" dt="2022-05-09T22:11:26.904" v="22" actId="478"/>
          <ac:spMkLst>
            <pc:docMk/>
            <pc:sldMk cId="2146352711" sldId="257"/>
            <ac:spMk id="7" creationId="{7008C1EA-8563-91D2-E4A2-4C0A974476B5}"/>
          </ac:spMkLst>
        </pc:spChg>
        <pc:spChg chg="add mod ord">
          <ac:chgData name="Fröhlich, Jonathan" userId="1dde1195-d4f4-4d25-801e-491da1e7af36" providerId="ADAL" clId="{CCAA935A-6CAC-4FD3-9349-7F7794BA2318}" dt="2022-05-11T06:57:00.787" v="1654" actId="1076"/>
          <ac:spMkLst>
            <pc:docMk/>
            <pc:sldMk cId="2146352711" sldId="257"/>
            <ac:spMk id="8" creationId="{DDC77FD8-BE61-D65F-3005-E96C32CB7EE2}"/>
          </ac:spMkLst>
        </pc:spChg>
        <pc:spChg chg="add mod">
          <ac:chgData name="Fröhlich, Jonathan" userId="1dde1195-d4f4-4d25-801e-491da1e7af36" providerId="ADAL" clId="{CCAA935A-6CAC-4FD3-9349-7F7794BA2318}" dt="2022-05-09T22:14:50.104" v="71" actId="1076"/>
          <ac:spMkLst>
            <pc:docMk/>
            <pc:sldMk cId="2146352711" sldId="257"/>
            <ac:spMk id="9" creationId="{600BC6BE-C2EA-E278-6F50-A9F4C6D1D9DA}"/>
          </ac:spMkLst>
        </pc:spChg>
        <pc:spChg chg="add del mod">
          <ac:chgData name="Fröhlich, Jonathan" userId="1dde1195-d4f4-4d25-801e-491da1e7af36" providerId="ADAL" clId="{CCAA935A-6CAC-4FD3-9349-7F7794BA2318}" dt="2022-05-09T22:19:24.759" v="267" actId="478"/>
          <ac:spMkLst>
            <pc:docMk/>
            <pc:sldMk cId="2146352711" sldId="257"/>
            <ac:spMk id="10" creationId="{D9BC8761-330E-5CBC-43E7-05F8F279B281}"/>
          </ac:spMkLst>
        </pc:spChg>
        <pc:spChg chg="add mod">
          <ac:chgData name="Fröhlich, Jonathan" userId="1dde1195-d4f4-4d25-801e-491da1e7af36" providerId="ADAL" clId="{CCAA935A-6CAC-4FD3-9349-7F7794BA2318}" dt="2022-05-09T22:16:43.258" v="134" actId="571"/>
          <ac:spMkLst>
            <pc:docMk/>
            <pc:sldMk cId="2146352711" sldId="257"/>
            <ac:spMk id="11" creationId="{8F294957-E424-4D1C-6521-8686B38DE733}"/>
          </ac:spMkLst>
        </pc:spChg>
        <pc:spChg chg="add mod">
          <ac:chgData name="Fröhlich, Jonathan" userId="1dde1195-d4f4-4d25-801e-491da1e7af36" providerId="ADAL" clId="{CCAA935A-6CAC-4FD3-9349-7F7794BA2318}" dt="2022-05-09T22:16:43.080" v="133" actId="571"/>
          <ac:spMkLst>
            <pc:docMk/>
            <pc:sldMk cId="2146352711" sldId="257"/>
            <ac:spMk id="12" creationId="{2EE3AABB-1A25-67A9-F583-5ABE3FD298EE}"/>
          </ac:spMkLst>
        </pc:spChg>
        <pc:spChg chg="add mod">
          <ac:chgData name="Fröhlich, Jonathan" userId="1dde1195-d4f4-4d25-801e-491da1e7af36" providerId="ADAL" clId="{CCAA935A-6CAC-4FD3-9349-7F7794BA2318}" dt="2022-05-11T06:50:25.803" v="1403" actId="1076"/>
          <ac:spMkLst>
            <pc:docMk/>
            <pc:sldMk cId="2146352711" sldId="257"/>
            <ac:spMk id="12" creationId="{725B64A6-8338-FB4E-8278-AAA93107640F}"/>
          </ac:spMkLst>
        </pc:spChg>
        <pc:spChg chg="add mod">
          <ac:chgData name="Fröhlich, Jonathan" userId="1dde1195-d4f4-4d25-801e-491da1e7af36" providerId="ADAL" clId="{CCAA935A-6CAC-4FD3-9349-7F7794BA2318}" dt="2022-05-09T22:16:28.345" v="130" actId="571"/>
          <ac:spMkLst>
            <pc:docMk/>
            <pc:sldMk cId="2146352711" sldId="257"/>
            <ac:spMk id="13" creationId="{B7E39B73-6455-0ACC-43FC-D9EE319769F4}"/>
          </ac:spMkLst>
        </pc:spChg>
        <pc:spChg chg="add mod">
          <ac:chgData name="Fröhlich, Jonathan" userId="1dde1195-d4f4-4d25-801e-491da1e7af36" providerId="ADAL" clId="{CCAA935A-6CAC-4FD3-9349-7F7794BA2318}" dt="2022-05-09T22:16:28.345" v="130" actId="571"/>
          <ac:spMkLst>
            <pc:docMk/>
            <pc:sldMk cId="2146352711" sldId="257"/>
            <ac:spMk id="14" creationId="{68CE012B-F02A-7F42-13FB-4DEFA24B3B6B}"/>
          </ac:spMkLst>
        </pc:spChg>
        <pc:spChg chg="add mod">
          <ac:chgData name="Fröhlich, Jonathan" userId="1dde1195-d4f4-4d25-801e-491da1e7af36" providerId="ADAL" clId="{CCAA935A-6CAC-4FD3-9349-7F7794BA2318}" dt="2022-05-09T22:16:42.908" v="132" actId="571"/>
          <ac:spMkLst>
            <pc:docMk/>
            <pc:sldMk cId="2146352711" sldId="257"/>
            <ac:spMk id="15" creationId="{49C54E6D-D534-DB9E-72B3-47C3C975B1A9}"/>
          </ac:spMkLst>
        </pc:spChg>
        <pc:spChg chg="add mod">
          <ac:chgData name="Fröhlich, Jonathan" userId="1dde1195-d4f4-4d25-801e-491da1e7af36" providerId="ADAL" clId="{CCAA935A-6CAC-4FD3-9349-7F7794BA2318}" dt="2022-05-11T06:59:23.147" v="1778" actId="1076"/>
          <ac:spMkLst>
            <pc:docMk/>
            <pc:sldMk cId="2146352711" sldId="257"/>
            <ac:spMk id="16" creationId="{07579818-139C-149E-E582-7FB1423BF40D}"/>
          </ac:spMkLst>
        </pc:spChg>
        <pc:spChg chg="add del mod">
          <ac:chgData name="Fröhlich, Jonathan" userId="1dde1195-d4f4-4d25-801e-491da1e7af36" providerId="ADAL" clId="{CCAA935A-6CAC-4FD3-9349-7F7794BA2318}" dt="2022-05-09T22:19:24.759" v="267" actId="478"/>
          <ac:spMkLst>
            <pc:docMk/>
            <pc:sldMk cId="2146352711" sldId="257"/>
            <ac:spMk id="17" creationId="{29BEB606-DB61-1727-712E-4EBF22BC81F9}"/>
          </ac:spMkLst>
        </pc:spChg>
        <pc:spChg chg="add mod">
          <ac:chgData name="Fröhlich, Jonathan" userId="1dde1195-d4f4-4d25-801e-491da1e7af36" providerId="ADAL" clId="{CCAA935A-6CAC-4FD3-9349-7F7794BA2318}" dt="2022-05-09T22:35:26.820" v="753" actId="1076"/>
          <ac:spMkLst>
            <pc:docMk/>
            <pc:sldMk cId="2146352711" sldId="257"/>
            <ac:spMk id="18" creationId="{B6D792B8-58BE-F114-7404-EB103EEACD84}"/>
          </ac:spMkLst>
        </pc:spChg>
        <pc:spChg chg="add mod">
          <ac:chgData name="Fröhlich, Jonathan" userId="1dde1195-d4f4-4d25-801e-491da1e7af36" providerId="ADAL" clId="{CCAA935A-6CAC-4FD3-9349-7F7794BA2318}" dt="2022-05-09T22:35:29.283" v="754" actId="1076"/>
          <ac:spMkLst>
            <pc:docMk/>
            <pc:sldMk cId="2146352711" sldId="257"/>
            <ac:spMk id="19" creationId="{600B72FB-32A9-91A8-70BF-BC32BB6F4EF7}"/>
          </ac:spMkLst>
        </pc:spChg>
        <pc:spChg chg="add mod">
          <ac:chgData name="Fröhlich, Jonathan" userId="1dde1195-d4f4-4d25-801e-491da1e7af36" providerId="ADAL" clId="{CCAA935A-6CAC-4FD3-9349-7F7794BA2318}" dt="2022-05-11T06:59:42.096" v="1779" actId="1076"/>
          <ac:spMkLst>
            <pc:docMk/>
            <pc:sldMk cId="2146352711" sldId="257"/>
            <ac:spMk id="20" creationId="{62C620BC-BDFC-BC9F-C15F-B9EBF9F1DA63}"/>
          </ac:spMkLst>
        </pc:spChg>
        <pc:spChg chg="add mod">
          <ac:chgData name="Fröhlich, Jonathan" userId="1dde1195-d4f4-4d25-801e-491da1e7af36" providerId="ADAL" clId="{CCAA935A-6CAC-4FD3-9349-7F7794BA2318}" dt="2022-05-11T15:13:09.666" v="2009" actId="1076"/>
          <ac:spMkLst>
            <pc:docMk/>
            <pc:sldMk cId="2146352711" sldId="257"/>
            <ac:spMk id="21" creationId="{AFA93AB4-125B-78AC-D760-CD475E150B56}"/>
          </ac:spMkLst>
        </pc:spChg>
        <pc:spChg chg="add mod">
          <ac:chgData name="Fröhlich, Jonathan" userId="1dde1195-d4f4-4d25-801e-491da1e7af36" providerId="ADAL" clId="{CCAA935A-6CAC-4FD3-9349-7F7794BA2318}" dt="2022-05-11T16:00:08.851" v="2440" actId="1076"/>
          <ac:spMkLst>
            <pc:docMk/>
            <pc:sldMk cId="2146352711" sldId="257"/>
            <ac:spMk id="27" creationId="{6E898D07-F638-E3D5-CBC4-F49AAC16C294}"/>
          </ac:spMkLst>
        </pc:spChg>
        <pc:spChg chg="add del mod">
          <ac:chgData name="Fröhlich, Jonathan" userId="1dde1195-d4f4-4d25-801e-491da1e7af36" providerId="ADAL" clId="{CCAA935A-6CAC-4FD3-9349-7F7794BA2318}" dt="2022-05-11T06:50:07.318" v="1395" actId="478"/>
          <ac:spMkLst>
            <pc:docMk/>
            <pc:sldMk cId="2146352711" sldId="257"/>
            <ac:spMk id="29" creationId="{E4545325-6E7B-1B02-5637-447B6C6C1B9B}"/>
          </ac:spMkLst>
        </pc:spChg>
        <pc:spChg chg="add del mod">
          <ac:chgData name="Fröhlich, Jonathan" userId="1dde1195-d4f4-4d25-801e-491da1e7af36" providerId="ADAL" clId="{CCAA935A-6CAC-4FD3-9349-7F7794BA2318}" dt="2022-05-11T06:52:31.685" v="1441" actId="478"/>
          <ac:spMkLst>
            <pc:docMk/>
            <pc:sldMk cId="2146352711" sldId="257"/>
            <ac:spMk id="31" creationId="{003FADA3-09CC-C222-BCE4-69A56FB2216D}"/>
          </ac:spMkLst>
        </pc:spChg>
        <pc:spChg chg="add mod">
          <ac:chgData name="Fröhlich, Jonathan" userId="1dde1195-d4f4-4d25-801e-491da1e7af36" providerId="ADAL" clId="{CCAA935A-6CAC-4FD3-9349-7F7794BA2318}" dt="2022-05-09T22:30:33.270" v="482" actId="571"/>
          <ac:spMkLst>
            <pc:docMk/>
            <pc:sldMk cId="2146352711" sldId="257"/>
            <ac:spMk id="33" creationId="{55E0FB83-CEA4-960D-6D39-59915771CB90}"/>
          </ac:spMkLst>
        </pc:spChg>
        <pc:spChg chg="add mod">
          <ac:chgData name="Fröhlich, Jonathan" userId="1dde1195-d4f4-4d25-801e-491da1e7af36" providerId="ADAL" clId="{CCAA935A-6CAC-4FD3-9349-7F7794BA2318}" dt="2022-05-11T16:00:08.851" v="2440" actId="1076"/>
          <ac:spMkLst>
            <pc:docMk/>
            <pc:sldMk cId="2146352711" sldId="257"/>
            <ac:spMk id="33" creationId="{EC0FBA4D-3F8C-2454-5687-6DEFA2F527D6}"/>
          </ac:spMkLst>
        </pc:spChg>
        <pc:spChg chg="add mod">
          <ac:chgData name="Fröhlich, Jonathan" userId="1dde1195-d4f4-4d25-801e-491da1e7af36" providerId="ADAL" clId="{CCAA935A-6CAC-4FD3-9349-7F7794BA2318}" dt="2022-05-11T06:52:00.686" v="1435" actId="1076"/>
          <ac:spMkLst>
            <pc:docMk/>
            <pc:sldMk cId="2146352711" sldId="257"/>
            <ac:spMk id="34" creationId="{97658E07-4A6D-F026-FD52-025B1F409584}"/>
          </ac:spMkLst>
        </pc:spChg>
        <pc:spChg chg="add mod">
          <ac:chgData name="Fröhlich, Jonathan" userId="1dde1195-d4f4-4d25-801e-491da1e7af36" providerId="ADAL" clId="{CCAA935A-6CAC-4FD3-9349-7F7794BA2318}" dt="2022-05-09T22:30:33.270" v="482" actId="571"/>
          <ac:spMkLst>
            <pc:docMk/>
            <pc:sldMk cId="2146352711" sldId="257"/>
            <ac:spMk id="34" creationId="{F17A7ABE-5267-D39B-D0B2-B94E8DC53C6A}"/>
          </ac:spMkLst>
        </pc:spChg>
        <pc:spChg chg="add mod">
          <ac:chgData name="Fröhlich, Jonathan" userId="1dde1195-d4f4-4d25-801e-491da1e7af36" providerId="ADAL" clId="{CCAA935A-6CAC-4FD3-9349-7F7794BA2318}" dt="2022-05-30T18:35:26.457" v="2857" actId="1076"/>
          <ac:spMkLst>
            <pc:docMk/>
            <pc:sldMk cId="2146352711" sldId="257"/>
            <ac:spMk id="35" creationId="{7E32B9DB-C336-3CEB-0BA4-2CED395DB773}"/>
          </ac:spMkLst>
        </pc:spChg>
        <pc:spChg chg="add del mod">
          <ac:chgData name="Fröhlich, Jonathan" userId="1dde1195-d4f4-4d25-801e-491da1e7af36" providerId="ADAL" clId="{CCAA935A-6CAC-4FD3-9349-7F7794BA2318}" dt="2022-05-11T06:39:26.998" v="1046" actId="478"/>
          <ac:spMkLst>
            <pc:docMk/>
            <pc:sldMk cId="2146352711" sldId="257"/>
            <ac:spMk id="36" creationId="{0FFB8F89-0808-2DAD-6A83-1F7BF8B2ED5F}"/>
          </ac:spMkLst>
        </pc:spChg>
        <pc:spChg chg="add del mod">
          <ac:chgData name="Fröhlich, Jonathan" userId="1dde1195-d4f4-4d25-801e-491da1e7af36" providerId="ADAL" clId="{CCAA935A-6CAC-4FD3-9349-7F7794BA2318}" dt="2022-05-11T06:41:44.586" v="1138" actId="478"/>
          <ac:spMkLst>
            <pc:docMk/>
            <pc:sldMk cId="2146352711" sldId="257"/>
            <ac:spMk id="38" creationId="{56DEA68A-9D6D-63F1-60D2-E90B7C375C20}"/>
          </ac:spMkLst>
        </pc:spChg>
        <pc:spChg chg="add mod">
          <ac:chgData name="Fröhlich, Jonathan" userId="1dde1195-d4f4-4d25-801e-491da1e7af36" providerId="ADAL" clId="{CCAA935A-6CAC-4FD3-9349-7F7794BA2318}" dt="2022-05-11T16:00:08.851" v="2440" actId="1076"/>
          <ac:spMkLst>
            <pc:docMk/>
            <pc:sldMk cId="2146352711" sldId="257"/>
            <ac:spMk id="40" creationId="{41CF3F92-F6E7-3DEE-F048-6FDE59F401DD}"/>
          </ac:spMkLst>
        </pc:spChg>
        <pc:spChg chg="add mod">
          <ac:chgData name="Fröhlich, Jonathan" userId="1dde1195-d4f4-4d25-801e-491da1e7af36" providerId="ADAL" clId="{CCAA935A-6CAC-4FD3-9349-7F7794BA2318}" dt="2022-05-11T06:42:19.948" v="1151" actId="571"/>
          <ac:spMkLst>
            <pc:docMk/>
            <pc:sldMk cId="2146352711" sldId="257"/>
            <ac:spMk id="42" creationId="{8A3AD7F5-10E7-241B-1048-54B938669038}"/>
          </ac:spMkLst>
        </pc:spChg>
        <pc:spChg chg="add mod">
          <ac:chgData name="Fröhlich, Jonathan" userId="1dde1195-d4f4-4d25-801e-491da1e7af36" providerId="ADAL" clId="{CCAA935A-6CAC-4FD3-9349-7F7794BA2318}" dt="2022-05-11T06:48:36.817" v="1355" actId="1076"/>
          <ac:spMkLst>
            <pc:docMk/>
            <pc:sldMk cId="2146352711" sldId="257"/>
            <ac:spMk id="74" creationId="{DC2FF534-22CE-A09C-A5DC-8B7CB02854E0}"/>
          </ac:spMkLst>
        </pc:spChg>
        <pc:spChg chg="add mod">
          <ac:chgData name="Fröhlich, Jonathan" userId="1dde1195-d4f4-4d25-801e-491da1e7af36" providerId="ADAL" clId="{CCAA935A-6CAC-4FD3-9349-7F7794BA2318}" dt="2022-05-11T15:13:08.032" v="2008" actId="1076"/>
          <ac:spMkLst>
            <pc:docMk/>
            <pc:sldMk cId="2146352711" sldId="257"/>
            <ac:spMk id="75" creationId="{D654BC0D-1913-35F5-2344-1FCBE04FC99A}"/>
          </ac:spMkLst>
        </pc:spChg>
        <pc:spChg chg="add mod">
          <ac:chgData name="Fröhlich, Jonathan" userId="1dde1195-d4f4-4d25-801e-491da1e7af36" providerId="ADAL" clId="{CCAA935A-6CAC-4FD3-9349-7F7794BA2318}" dt="2022-05-11T06:48:40.829" v="1357" actId="1076"/>
          <ac:spMkLst>
            <pc:docMk/>
            <pc:sldMk cId="2146352711" sldId="257"/>
            <ac:spMk id="77" creationId="{B3D095DF-EACD-9DAA-7E2B-95F9D2DA9576}"/>
          </ac:spMkLst>
        </pc:spChg>
        <pc:spChg chg="add mod">
          <ac:chgData name="Fröhlich, Jonathan" userId="1dde1195-d4f4-4d25-801e-491da1e7af36" providerId="ADAL" clId="{CCAA935A-6CAC-4FD3-9349-7F7794BA2318}" dt="2022-05-11T06:52:13.367" v="1437" actId="1076"/>
          <ac:spMkLst>
            <pc:docMk/>
            <pc:sldMk cId="2146352711" sldId="257"/>
            <ac:spMk id="78" creationId="{833724B9-EA58-6C40-3D00-F31E72A15D39}"/>
          </ac:spMkLst>
        </pc:spChg>
        <pc:spChg chg="add mod">
          <ac:chgData name="Fröhlich, Jonathan" userId="1dde1195-d4f4-4d25-801e-491da1e7af36" providerId="ADAL" clId="{CCAA935A-6CAC-4FD3-9349-7F7794BA2318}" dt="2022-05-11T07:00:03.101" v="1784" actId="1076"/>
          <ac:spMkLst>
            <pc:docMk/>
            <pc:sldMk cId="2146352711" sldId="257"/>
            <ac:spMk id="140" creationId="{B9DE7D44-121F-CCFB-0D8C-D1BC07A6C308}"/>
          </ac:spMkLst>
        </pc:spChg>
        <pc:spChg chg="add mod">
          <ac:chgData name="Fröhlich, Jonathan" userId="1dde1195-d4f4-4d25-801e-491da1e7af36" providerId="ADAL" clId="{CCAA935A-6CAC-4FD3-9349-7F7794BA2318}" dt="2022-05-30T18:37:20.971" v="2875" actId="1076"/>
          <ac:spMkLst>
            <pc:docMk/>
            <pc:sldMk cId="2146352711" sldId="257"/>
            <ac:spMk id="152" creationId="{8910BD2B-5EAC-7CD7-4749-03F35781ACCB}"/>
          </ac:spMkLst>
        </pc:spChg>
        <pc:spChg chg="add mod">
          <ac:chgData name="Fröhlich, Jonathan" userId="1dde1195-d4f4-4d25-801e-491da1e7af36" providerId="ADAL" clId="{CCAA935A-6CAC-4FD3-9349-7F7794BA2318}" dt="2022-05-11T06:48:52.178" v="1360" actId="571"/>
          <ac:spMkLst>
            <pc:docMk/>
            <pc:sldMk cId="2146352711" sldId="257"/>
            <ac:spMk id="154" creationId="{AF9176E0-B613-4AEB-53F2-29B5BEB48CC3}"/>
          </ac:spMkLst>
        </pc:spChg>
        <pc:spChg chg="add mod">
          <ac:chgData name="Fröhlich, Jonathan" userId="1dde1195-d4f4-4d25-801e-491da1e7af36" providerId="ADAL" clId="{CCAA935A-6CAC-4FD3-9349-7F7794BA2318}" dt="2022-05-11T06:48:52.178" v="1360" actId="571"/>
          <ac:spMkLst>
            <pc:docMk/>
            <pc:sldMk cId="2146352711" sldId="257"/>
            <ac:spMk id="155" creationId="{2E44C048-7D3B-45DB-F1B9-595E58713AC0}"/>
          </ac:spMkLst>
        </pc:spChg>
        <pc:spChg chg="add mod">
          <ac:chgData name="Fröhlich, Jonathan" userId="1dde1195-d4f4-4d25-801e-491da1e7af36" providerId="ADAL" clId="{CCAA935A-6CAC-4FD3-9349-7F7794BA2318}" dt="2022-05-11T06:52:00.686" v="1435" actId="1076"/>
          <ac:spMkLst>
            <pc:docMk/>
            <pc:sldMk cId="2146352711" sldId="257"/>
            <ac:spMk id="158" creationId="{F6244D5A-9CB4-5B24-0AF5-91DFCF3B942C}"/>
          </ac:spMkLst>
        </pc:spChg>
        <pc:spChg chg="add mod">
          <ac:chgData name="Fröhlich, Jonathan" userId="1dde1195-d4f4-4d25-801e-491da1e7af36" providerId="ADAL" clId="{CCAA935A-6CAC-4FD3-9349-7F7794BA2318}" dt="2022-05-11T15:17:51.927" v="2019" actId="1076"/>
          <ac:spMkLst>
            <pc:docMk/>
            <pc:sldMk cId="2146352711" sldId="257"/>
            <ac:spMk id="166" creationId="{F13F0E33-BD3A-CA89-CC59-E1D264743D51}"/>
          </ac:spMkLst>
        </pc:spChg>
        <pc:spChg chg="add mod">
          <ac:chgData name="Fröhlich, Jonathan" userId="1dde1195-d4f4-4d25-801e-491da1e7af36" providerId="ADAL" clId="{CCAA935A-6CAC-4FD3-9349-7F7794BA2318}" dt="2022-05-11T06:49:33.441" v="1378" actId="571"/>
          <ac:spMkLst>
            <pc:docMk/>
            <pc:sldMk cId="2146352711" sldId="257"/>
            <ac:spMk id="169" creationId="{8F615C9D-96D1-22FE-73A1-E5A9379ABF54}"/>
          </ac:spMkLst>
        </pc:spChg>
        <pc:spChg chg="add mod">
          <ac:chgData name="Fröhlich, Jonathan" userId="1dde1195-d4f4-4d25-801e-491da1e7af36" providerId="ADAL" clId="{CCAA935A-6CAC-4FD3-9349-7F7794BA2318}" dt="2022-05-11T15:17:55.044" v="2020" actId="1076"/>
          <ac:spMkLst>
            <pc:docMk/>
            <pc:sldMk cId="2146352711" sldId="257"/>
            <ac:spMk id="171" creationId="{17E048C5-5428-D2F1-C380-08B0563E4202}"/>
          </ac:spMkLst>
        </pc:spChg>
        <pc:spChg chg="add mod">
          <ac:chgData name="Fröhlich, Jonathan" userId="1dde1195-d4f4-4d25-801e-491da1e7af36" providerId="ADAL" clId="{CCAA935A-6CAC-4FD3-9349-7F7794BA2318}" dt="2022-05-11T07:00:01.167" v="1783" actId="1076"/>
          <ac:spMkLst>
            <pc:docMk/>
            <pc:sldMk cId="2146352711" sldId="257"/>
            <ac:spMk id="173" creationId="{9FC750FC-8741-9DA6-4674-7F68B0AEA88A}"/>
          </ac:spMkLst>
        </pc:spChg>
        <pc:spChg chg="add del">
          <ac:chgData name="Fröhlich, Jonathan" userId="1dde1195-d4f4-4d25-801e-491da1e7af36" providerId="ADAL" clId="{CCAA935A-6CAC-4FD3-9349-7F7794BA2318}" dt="2022-05-11T06:50:11.019" v="1398" actId="22"/>
          <ac:spMkLst>
            <pc:docMk/>
            <pc:sldMk cId="2146352711" sldId="257"/>
            <ac:spMk id="179" creationId="{91F9A425-768F-699F-2FD2-D74040C2E6E0}"/>
          </ac:spMkLst>
        </pc:spChg>
        <pc:spChg chg="add mod ord">
          <ac:chgData name="Fröhlich, Jonathan" userId="1dde1195-d4f4-4d25-801e-491da1e7af36" providerId="ADAL" clId="{CCAA935A-6CAC-4FD3-9349-7F7794BA2318}" dt="2022-05-11T07:03:10.539" v="1958" actId="170"/>
          <ac:spMkLst>
            <pc:docMk/>
            <pc:sldMk cId="2146352711" sldId="257"/>
            <ac:spMk id="222" creationId="{5A22853B-7B95-9FE3-EA7A-1183803D9F0A}"/>
          </ac:spMkLst>
        </pc:spChg>
        <pc:spChg chg="add mod">
          <ac:chgData name="Fröhlich, Jonathan" userId="1dde1195-d4f4-4d25-801e-491da1e7af36" providerId="ADAL" clId="{CCAA935A-6CAC-4FD3-9349-7F7794BA2318}" dt="2022-05-11T06:56:43.935" v="1645" actId="1076"/>
          <ac:spMkLst>
            <pc:docMk/>
            <pc:sldMk cId="2146352711" sldId="257"/>
            <ac:spMk id="224" creationId="{F821786F-D802-8E80-262B-1A337ED1B956}"/>
          </ac:spMkLst>
        </pc:spChg>
        <pc:spChg chg="add mod">
          <ac:chgData name="Fröhlich, Jonathan" userId="1dde1195-d4f4-4d25-801e-491da1e7af36" providerId="ADAL" clId="{CCAA935A-6CAC-4FD3-9349-7F7794BA2318}" dt="2022-05-11T06:57:24.016" v="1664" actId="1076"/>
          <ac:spMkLst>
            <pc:docMk/>
            <pc:sldMk cId="2146352711" sldId="257"/>
            <ac:spMk id="225" creationId="{696CAADD-BE28-17B8-6BA3-1C8789C19E77}"/>
          </ac:spMkLst>
        </pc:spChg>
        <pc:spChg chg="add mod">
          <ac:chgData name="Fröhlich, Jonathan" userId="1dde1195-d4f4-4d25-801e-491da1e7af36" providerId="ADAL" clId="{CCAA935A-6CAC-4FD3-9349-7F7794BA2318}" dt="2022-05-11T07:00:45.644" v="1845" actId="1076"/>
          <ac:spMkLst>
            <pc:docMk/>
            <pc:sldMk cId="2146352711" sldId="257"/>
            <ac:spMk id="226" creationId="{55188D8E-D676-6E74-689A-5AFD783BECAF}"/>
          </ac:spMkLst>
        </pc:spChg>
        <pc:spChg chg="add mod">
          <ac:chgData name="Fröhlich, Jonathan" userId="1dde1195-d4f4-4d25-801e-491da1e7af36" providerId="ADAL" clId="{CCAA935A-6CAC-4FD3-9349-7F7794BA2318}" dt="2022-05-11T15:14:10.509" v="2012" actId="1076"/>
          <ac:spMkLst>
            <pc:docMk/>
            <pc:sldMk cId="2146352711" sldId="257"/>
            <ac:spMk id="252" creationId="{529C6738-D775-A533-1D8F-FDB74BFAD3CC}"/>
          </ac:spMkLst>
        </pc:spChg>
        <pc:spChg chg="add mod">
          <ac:chgData name="Fröhlich, Jonathan" userId="1dde1195-d4f4-4d25-801e-491da1e7af36" providerId="ADAL" clId="{CCAA935A-6CAC-4FD3-9349-7F7794BA2318}" dt="2022-05-11T15:17:44.351" v="2017" actId="1076"/>
          <ac:spMkLst>
            <pc:docMk/>
            <pc:sldMk cId="2146352711" sldId="257"/>
            <ac:spMk id="254" creationId="{0EA0FED0-49BC-0509-F41A-4E4BEBE65C38}"/>
          </ac:spMkLst>
        </pc:spChg>
        <pc:spChg chg="add mod">
          <ac:chgData name="Fröhlich, Jonathan" userId="1dde1195-d4f4-4d25-801e-491da1e7af36" providerId="ADAL" clId="{CCAA935A-6CAC-4FD3-9349-7F7794BA2318}" dt="2022-05-11T06:58:21.307" v="1756" actId="14100"/>
          <ac:spMkLst>
            <pc:docMk/>
            <pc:sldMk cId="2146352711" sldId="257"/>
            <ac:spMk id="256" creationId="{AAF1120B-120D-1935-36D2-FB403E59E9AF}"/>
          </ac:spMkLst>
        </pc:spChg>
        <pc:spChg chg="add mod">
          <ac:chgData name="Fröhlich, Jonathan" userId="1dde1195-d4f4-4d25-801e-491da1e7af36" providerId="ADAL" clId="{CCAA935A-6CAC-4FD3-9349-7F7794BA2318}" dt="2022-05-11T07:01:31.334" v="1913" actId="20577"/>
          <ac:spMkLst>
            <pc:docMk/>
            <pc:sldMk cId="2146352711" sldId="257"/>
            <ac:spMk id="271" creationId="{BDAC45D5-64F1-517C-1086-6B53919CC275}"/>
          </ac:spMkLst>
        </pc:spChg>
        <pc:spChg chg="add mod">
          <ac:chgData name="Fröhlich, Jonathan" userId="1dde1195-d4f4-4d25-801e-491da1e7af36" providerId="ADAL" clId="{CCAA935A-6CAC-4FD3-9349-7F7794BA2318}" dt="2022-05-11T07:04:05.935" v="2004" actId="1076"/>
          <ac:spMkLst>
            <pc:docMk/>
            <pc:sldMk cId="2146352711" sldId="257"/>
            <ac:spMk id="272" creationId="{AD149FEB-14C4-933C-5840-FB1A19EB4F6B}"/>
          </ac:spMkLst>
        </pc:spChg>
        <pc:spChg chg="add mod">
          <ac:chgData name="Fröhlich, Jonathan" userId="1dde1195-d4f4-4d25-801e-491da1e7af36" providerId="ADAL" clId="{CCAA935A-6CAC-4FD3-9349-7F7794BA2318}" dt="2022-05-30T18:36:55.651" v="2858" actId="14100"/>
          <ac:spMkLst>
            <pc:docMk/>
            <pc:sldMk cId="2146352711" sldId="257"/>
            <ac:spMk id="273" creationId="{EA11546E-63FA-D9B1-5779-70FB6D6FAEF4}"/>
          </ac:spMkLst>
        </pc:spChg>
        <pc:spChg chg="add mod">
          <ac:chgData name="Fröhlich, Jonathan" userId="1dde1195-d4f4-4d25-801e-491da1e7af36" providerId="ADAL" clId="{CCAA935A-6CAC-4FD3-9349-7F7794BA2318}" dt="2022-05-11T15:14:03.203" v="2010" actId="1076"/>
          <ac:spMkLst>
            <pc:docMk/>
            <pc:sldMk cId="2146352711" sldId="257"/>
            <ac:spMk id="274" creationId="{D6697271-D861-808F-047A-D9152E2E60BB}"/>
          </ac:spMkLst>
        </pc:spChg>
        <pc:spChg chg="add mod">
          <ac:chgData name="Fröhlich, Jonathan" userId="1dde1195-d4f4-4d25-801e-491da1e7af36" providerId="ADAL" clId="{CCAA935A-6CAC-4FD3-9349-7F7794BA2318}" dt="2022-05-11T07:04:07.199" v="2005" actId="1076"/>
          <ac:spMkLst>
            <pc:docMk/>
            <pc:sldMk cId="2146352711" sldId="257"/>
            <ac:spMk id="278" creationId="{A1C663C6-DB08-9EBE-4E36-21833D978728}"/>
          </ac:spMkLst>
        </pc:spChg>
        <pc:spChg chg="add mod">
          <ac:chgData name="Fröhlich, Jonathan" userId="1dde1195-d4f4-4d25-801e-491da1e7af36" providerId="ADAL" clId="{CCAA935A-6CAC-4FD3-9349-7F7794BA2318}" dt="2022-05-11T06:58:31.063" v="1761" actId="1076"/>
          <ac:spMkLst>
            <pc:docMk/>
            <pc:sldMk cId="2146352711" sldId="257"/>
            <ac:spMk id="280" creationId="{202F2FDA-E58B-CB7F-BE79-F937202B6C5F}"/>
          </ac:spMkLst>
        </pc:spChg>
        <pc:spChg chg="add mod">
          <ac:chgData name="Fröhlich, Jonathan" userId="1dde1195-d4f4-4d25-801e-491da1e7af36" providerId="ADAL" clId="{CCAA935A-6CAC-4FD3-9349-7F7794BA2318}" dt="2022-05-11T06:58:12.732" v="1735" actId="20577"/>
          <ac:spMkLst>
            <pc:docMk/>
            <pc:sldMk cId="2146352711" sldId="257"/>
            <ac:spMk id="282" creationId="{77907776-20DB-8F95-793C-8AFF9A299AC4}"/>
          </ac:spMkLst>
        </pc:spChg>
        <pc:spChg chg="add mod">
          <ac:chgData name="Fröhlich, Jonathan" userId="1dde1195-d4f4-4d25-801e-491da1e7af36" providerId="ADAL" clId="{CCAA935A-6CAC-4FD3-9349-7F7794BA2318}" dt="2022-05-11T07:02:50.403" v="1928" actId="20577"/>
          <ac:spMkLst>
            <pc:docMk/>
            <pc:sldMk cId="2146352711" sldId="257"/>
            <ac:spMk id="381" creationId="{862390D9-7FEC-37EC-CCCF-E3074B774E24}"/>
          </ac:spMkLst>
        </pc:spChg>
        <pc:spChg chg="add del mod">
          <ac:chgData name="Fröhlich, Jonathan" userId="1dde1195-d4f4-4d25-801e-491da1e7af36" providerId="ADAL" clId="{CCAA935A-6CAC-4FD3-9349-7F7794BA2318}" dt="2022-05-11T15:49:23.039" v="2128" actId="478"/>
          <ac:spMkLst>
            <pc:docMk/>
            <pc:sldMk cId="2146352711" sldId="257"/>
            <ac:spMk id="412" creationId="{8BF1E9C5-6F64-EDBC-3FA5-E554B778084B}"/>
          </ac:spMkLst>
        </pc:spChg>
        <pc:spChg chg="add del mod">
          <ac:chgData name="Fröhlich, Jonathan" userId="1dde1195-d4f4-4d25-801e-491da1e7af36" providerId="ADAL" clId="{CCAA935A-6CAC-4FD3-9349-7F7794BA2318}" dt="2022-05-11T15:18:45.847" v="2027" actId="478"/>
          <ac:spMkLst>
            <pc:docMk/>
            <pc:sldMk cId="2146352711" sldId="257"/>
            <ac:spMk id="414" creationId="{7420CECD-90CF-B38D-F5B4-F6D4E19394C1}"/>
          </ac:spMkLst>
        </pc:spChg>
        <pc:spChg chg="add del mod">
          <ac:chgData name="Fröhlich, Jonathan" userId="1dde1195-d4f4-4d25-801e-491da1e7af36" providerId="ADAL" clId="{CCAA935A-6CAC-4FD3-9349-7F7794BA2318}" dt="2022-05-11T15:49:23.039" v="2128" actId="478"/>
          <ac:spMkLst>
            <pc:docMk/>
            <pc:sldMk cId="2146352711" sldId="257"/>
            <ac:spMk id="415" creationId="{FF80366B-0674-793D-A811-504434AE7E0B}"/>
          </ac:spMkLst>
        </pc:spChg>
        <pc:spChg chg="add del mod">
          <ac:chgData name="Fröhlich, Jonathan" userId="1dde1195-d4f4-4d25-801e-491da1e7af36" providerId="ADAL" clId="{CCAA935A-6CAC-4FD3-9349-7F7794BA2318}" dt="2022-05-11T15:49:20.297" v="2127" actId="478"/>
          <ac:spMkLst>
            <pc:docMk/>
            <pc:sldMk cId="2146352711" sldId="257"/>
            <ac:spMk id="416" creationId="{52303C3F-3B0D-F4CE-EAAC-C0D56D22D3DB}"/>
          </ac:spMkLst>
        </pc:spChg>
        <pc:spChg chg="add mod">
          <ac:chgData name="Fröhlich, Jonathan" userId="1dde1195-d4f4-4d25-801e-491da1e7af36" providerId="ADAL" clId="{CCAA935A-6CAC-4FD3-9349-7F7794BA2318}" dt="2022-05-11T15:49:12.280" v="2122" actId="571"/>
          <ac:spMkLst>
            <pc:docMk/>
            <pc:sldMk cId="2146352711" sldId="257"/>
            <ac:spMk id="427" creationId="{3283F9FF-D2FE-5F31-15F1-676DDDBF5473}"/>
          </ac:spMkLst>
        </pc:spChg>
        <pc:spChg chg="add mod">
          <ac:chgData name="Fröhlich, Jonathan" userId="1dde1195-d4f4-4d25-801e-491da1e7af36" providerId="ADAL" clId="{CCAA935A-6CAC-4FD3-9349-7F7794BA2318}" dt="2022-05-11T15:49:11.934" v="2121" actId="571"/>
          <ac:spMkLst>
            <pc:docMk/>
            <pc:sldMk cId="2146352711" sldId="257"/>
            <ac:spMk id="429" creationId="{A5C988E3-D08F-7341-05E1-6B01AED02263}"/>
          </ac:spMkLst>
        </pc:spChg>
        <pc:spChg chg="add mod">
          <ac:chgData name="Fröhlich, Jonathan" userId="1dde1195-d4f4-4d25-801e-491da1e7af36" providerId="ADAL" clId="{CCAA935A-6CAC-4FD3-9349-7F7794BA2318}" dt="2022-05-11T15:49:11.566" v="2120" actId="571"/>
          <ac:spMkLst>
            <pc:docMk/>
            <pc:sldMk cId="2146352711" sldId="257"/>
            <ac:spMk id="431" creationId="{EF83A6AB-6D89-1D7D-38B3-7E80E73B0D0D}"/>
          </ac:spMkLst>
        </pc:spChg>
        <pc:spChg chg="add mod">
          <ac:chgData name="Fröhlich, Jonathan" userId="1dde1195-d4f4-4d25-801e-491da1e7af36" providerId="ADAL" clId="{CCAA935A-6CAC-4FD3-9349-7F7794BA2318}" dt="2022-05-11T15:49:11.357" v="2119" actId="571"/>
          <ac:spMkLst>
            <pc:docMk/>
            <pc:sldMk cId="2146352711" sldId="257"/>
            <ac:spMk id="433" creationId="{C96E4A23-6562-D9BF-5DF5-BF0A19389E04}"/>
          </ac:spMkLst>
        </pc:spChg>
        <pc:spChg chg="add mod">
          <ac:chgData name="Fröhlich, Jonathan" userId="1dde1195-d4f4-4d25-801e-491da1e7af36" providerId="ADAL" clId="{CCAA935A-6CAC-4FD3-9349-7F7794BA2318}" dt="2022-05-11T15:54:30.366" v="2238" actId="1076"/>
          <ac:spMkLst>
            <pc:docMk/>
            <pc:sldMk cId="2146352711" sldId="257"/>
            <ac:spMk id="441" creationId="{649CA22E-B8F2-8186-E55D-AF4009D9A884}"/>
          </ac:spMkLst>
        </pc:spChg>
        <pc:spChg chg="add mod">
          <ac:chgData name="Fröhlich, Jonathan" userId="1dde1195-d4f4-4d25-801e-491da1e7af36" providerId="ADAL" clId="{CCAA935A-6CAC-4FD3-9349-7F7794BA2318}" dt="2022-05-11T15:54:49.475" v="2250" actId="1076"/>
          <ac:spMkLst>
            <pc:docMk/>
            <pc:sldMk cId="2146352711" sldId="257"/>
            <ac:spMk id="443" creationId="{F636ECE5-A347-79F2-1193-51CD637B07E0}"/>
          </ac:spMkLst>
        </pc:spChg>
        <pc:spChg chg="add mod">
          <ac:chgData name="Fröhlich, Jonathan" userId="1dde1195-d4f4-4d25-801e-491da1e7af36" providerId="ADAL" clId="{CCAA935A-6CAC-4FD3-9349-7F7794BA2318}" dt="2022-05-11T15:54:37.422" v="2242" actId="1076"/>
          <ac:spMkLst>
            <pc:docMk/>
            <pc:sldMk cId="2146352711" sldId="257"/>
            <ac:spMk id="444" creationId="{00FB6654-5940-4619-3B17-59C7EDD0FE9E}"/>
          </ac:spMkLst>
        </pc:spChg>
        <pc:spChg chg="add mod">
          <ac:chgData name="Fröhlich, Jonathan" userId="1dde1195-d4f4-4d25-801e-491da1e7af36" providerId="ADAL" clId="{CCAA935A-6CAC-4FD3-9349-7F7794BA2318}" dt="2022-05-11T15:52:34.136" v="2179" actId="14100"/>
          <ac:spMkLst>
            <pc:docMk/>
            <pc:sldMk cId="2146352711" sldId="257"/>
            <ac:spMk id="445" creationId="{E6E5349A-3CAE-EA04-1E58-7AE385180791}"/>
          </ac:spMkLst>
        </pc:spChg>
        <pc:spChg chg="add del mod">
          <ac:chgData name="Fröhlich, Jonathan" userId="1dde1195-d4f4-4d25-801e-491da1e7af36" providerId="ADAL" clId="{CCAA935A-6CAC-4FD3-9349-7F7794BA2318}" dt="2022-05-11T15:54:04.272" v="2225" actId="478"/>
          <ac:spMkLst>
            <pc:docMk/>
            <pc:sldMk cId="2146352711" sldId="257"/>
            <ac:spMk id="476" creationId="{DF7AC2EF-2B5B-9CD0-9030-86FA12F69DE3}"/>
          </ac:spMkLst>
        </pc:spChg>
        <pc:spChg chg="add mod">
          <ac:chgData name="Fröhlich, Jonathan" userId="1dde1195-d4f4-4d25-801e-491da1e7af36" providerId="ADAL" clId="{CCAA935A-6CAC-4FD3-9349-7F7794BA2318}" dt="2022-05-11T15:54:21.133" v="2233" actId="1076"/>
          <ac:spMkLst>
            <pc:docMk/>
            <pc:sldMk cId="2146352711" sldId="257"/>
            <ac:spMk id="478" creationId="{C54C16AB-573D-1CFE-42E8-206C0773E6A9}"/>
          </ac:spMkLst>
        </pc:spChg>
        <pc:spChg chg="add mod">
          <ac:chgData name="Fröhlich, Jonathan" userId="1dde1195-d4f4-4d25-801e-491da1e7af36" providerId="ADAL" clId="{CCAA935A-6CAC-4FD3-9349-7F7794BA2318}" dt="2022-05-11T15:54:23.629" v="2234" actId="1076"/>
          <ac:spMkLst>
            <pc:docMk/>
            <pc:sldMk cId="2146352711" sldId="257"/>
            <ac:spMk id="480" creationId="{DF9E26AA-D4FD-19BB-783F-215E24A5776E}"/>
          </ac:spMkLst>
        </pc:spChg>
        <pc:spChg chg="add mod">
          <ac:chgData name="Fröhlich, Jonathan" userId="1dde1195-d4f4-4d25-801e-491da1e7af36" providerId="ADAL" clId="{CCAA935A-6CAC-4FD3-9349-7F7794BA2318}" dt="2022-05-11T15:55:36.913" v="2269" actId="20577"/>
          <ac:spMkLst>
            <pc:docMk/>
            <pc:sldMk cId="2146352711" sldId="257"/>
            <ac:spMk id="518" creationId="{E32E75E2-81F9-B3BD-0B16-C01619416283}"/>
          </ac:spMkLst>
        </pc:spChg>
        <pc:spChg chg="add mod">
          <ac:chgData name="Fröhlich, Jonathan" userId="1dde1195-d4f4-4d25-801e-491da1e7af36" providerId="ADAL" clId="{CCAA935A-6CAC-4FD3-9349-7F7794BA2318}" dt="2022-05-11T16:01:07.381" v="2449" actId="20577"/>
          <ac:spMkLst>
            <pc:docMk/>
            <pc:sldMk cId="2146352711" sldId="257"/>
            <ac:spMk id="520" creationId="{614961D4-1D8B-7762-AFA1-367A93EBAD14}"/>
          </ac:spMkLst>
        </pc:spChg>
        <pc:spChg chg="add mod">
          <ac:chgData name="Fröhlich, Jonathan" userId="1dde1195-d4f4-4d25-801e-491da1e7af36" providerId="ADAL" clId="{CCAA935A-6CAC-4FD3-9349-7F7794BA2318}" dt="2022-05-11T15:55:39.499" v="2274" actId="20577"/>
          <ac:spMkLst>
            <pc:docMk/>
            <pc:sldMk cId="2146352711" sldId="257"/>
            <ac:spMk id="521" creationId="{2C29E82D-77E7-6C07-F50D-A4D1FE0D358E}"/>
          </ac:spMkLst>
        </pc:spChg>
        <pc:spChg chg="add mod">
          <ac:chgData name="Fröhlich, Jonathan" userId="1dde1195-d4f4-4d25-801e-491da1e7af36" providerId="ADAL" clId="{CCAA935A-6CAC-4FD3-9349-7F7794BA2318}" dt="2022-05-23T23:36:18.154" v="2856" actId="20577"/>
          <ac:spMkLst>
            <pc:docMk/>
            <pc:sldMk cId="2146352711" sldId="257"/>
            <ac:spMk id="522" creationId="{8271C699-A609-C754-F88E-4EAC98768881}"/>
          </ac:spMkLst>
        </pc:spChg>
        <pc:spChg chg="add mod">
          <ac:chgData name="Fröhlich, Jonathan" userId="1dde1195-d4f4-4d25-801e-491da1e7af36" providerId="ADAL" clId="{CCAA935A-6CAC-4FD3-9349-7F7794BA2318}" dt="2022-05-11T15:56:26.841" v="2317" actId="1076"/>
          <ac:spMkLst>
            <pc:docMk/>
            <pc:sldMk cId="2146352711" sldId="257"/>
            <ac:spMk id="526" creationId="{5371C4FC-C1E9-497C-5A15-F655AADFA390}"/>
          </ac:spMkLst>
        </pc:spChg>
        <pc:spChg chg="add mod">
          <ac:chgData name="Fröhlich, Jonathan" userId="1dde1195-d4f4-4d25-801e-491da1e7af36" providerId="ADAL" clId="{CCAA935A-6CAC-4FD3-9349-7F7794BA2318}" dt="2022-05-11T15:56:25.573" v="2316" actId="1076"/>
          <ac:spMkLst>
            <pc:docMk/>
            <pc:sldMk cId="2146352711" sldId="257"/>
            <ac:spMk id="528" creationId="{4AF4E45A-5B74-6121-E93F-4FBB6D76392D}"/>
          </ac:spMkLst>
        </pc:spChg>
        <pc:spChg chg="add mod">
          <ac:chgData name="Fröhlich, Jonathan" userId="1dde1195-d4f4-4d25-801e-491da1e7af36" providerId="ADAL" clId="{CCAA935A-6CAC-4FD3-9349-7F7794BA2318}" dt="2022-05-11T15:58:17.363" v="2379" actId="1076"/>
          <ac:spMkLst>
            <pc:docMk/>
            <pc:sldMk cId="2146352711" sldId="257"/>
            <ac:spMk id="554" creationId="{EB5A7740-A6BD-D510-0577-C23FA63D895E}"/>
          </ac:spMkLst>
        </pc:spChg>
        <pc:spChg chg="add mod">
          <ac:chgData name="Fröhlich, Jonathan" userId="1dde1195-d4f4-4d25-801e-491da1e7af36" providerId="ADAL" clId="{CCAA935A-6CAC-4FD3-9349-7F7794BA2318}" dt="2022-05-11T16:01:15.995" v="2471" actId="20577"/>
          <ac:spMkLst>
            <pc:docMk/>
            <pc:sldMk cId="2146352711" sldId="257"/>
            <ac:spMk id="556" creationId="{C5D01D23-FF1F-1AC7-3236-E532B5178C63}"/>
          </ac:spMkLst>
        </pc:spChg>
        <pc:spChg chg="add mod">
          <ac:chgData name="Fröhlich, Jonathan" userId="1dde1195-d4f4-4d25-801e-491da1e7af36" providerId="ADAL" clId="{CCAA935A-6CAC-4FD3-9349-7F7794BA2318}" dt="2022-05-11T15:58:30.476" v="2384" actId="1076"/>
          <ac:spMkLst>
            <pc:docMk/>
            <pc:sldMk cId="2146352711" sldId="257"/>
            <ac:spMk id="557" creationId="{7881DFA8-D18A-4635-28D3-B70FB5FD461E}"/>
          </ac:spMkLst>
        </pc:spChg>
        <pc:spChg chg="add mod">
          <ac:chgData name="Fröhlich, Jonathan" userId="1dde1195-d4f4-4d25-801e-491da1e7af36" providerId="ADAL" clId="{CCAA935A-6CAC-4FD3-9349-7F7794BA2318}" dt="2022-05-11T15:59:18.144" v="2418" actId="20577"/>
          <ac:spMkLst>
            <pc:docMk/>
            <pc:sldMk cId="2146352711" sldId="257"/>
            <ac:spMk id="558" creationId="{4A6AF888-C84C-4CE5-73BC-3E49D107E347}"/>
          </ac:spMkLst>
        </pc:spChg>
        <pc:spChg chg="add mod">
          <ac:chgData name="Fröhlich, Jonathan" userId="1dde1195-d4f4-4d25-801e-491da1e7af36" providerId="ADAL" clId="{CCAA935A-6CAC-4FD3-9349-7F7794BA2318}" dt="2022-05-11T16:01:19.153" v="2476" actId="20577"/>
          <ac:spMkLst>
            <pc:docMk/>
            <pc:sldMk cId="2146352711" sldId="257"/>
            <ac:spMk id="577" creationId="{58E69259-A776-EBCE-8D2B-946A0026ED6B}"/>
          </ac:spMkLst>
        </pc:spChg>
        <pc:spChg chg="add mod">
          <ac:chgData name="Fröhlich, Jonathan" userId="1dde1195-d4f4-4d25-801e-491da1e7af36" providerId="ADAL" clId="{CCAA935A-6CAC-4FD3-9349-7F7794BA2318}" dt="2022-05-11T15:58:44.998" v="2405" actId="20577"/>
          <ac:spMkLst>
            <pc:docMk/>
            <pc:sldMk cId="2146352711" sldId="257"/>
            <ac:spMk id="579" creationId="{160605D2-B94C-8B89-8E5B-E756B327CB74}"/>
          </ac:spMkLst>
        </pc:spChg>
        <pc:spChg chg="add mod">
          <ac:chgData name="Fröhlich, Jonathan" userId="1dde1195-d4f4-4d25-801e-491da1e7af36" providerId="ADAL" clId="{CCAA935A-6CAC-4FD3-9349-7F7794BA2318}" dt="2022-05-11T15:58:40.570" v="2397" actId="20577"/>
          <ac:spMkLst>
            <pc:docMk/>
            <pc:sldMk cId="2146352711" sldId="257"/>
            <ac:spMk id="581" creationId="{ADF3C96E-1EA4-EEEF-3566-2969C2DA8B92}"/>
          </ac:spMkLst>
        </pc:spChg>
        <pc:spChg chg="add mod">
          <ac:chgData name="Fröhlich, Jonathan" userId="1dde1195-d4f4-4d25-801e-491da1e7af36" providerId="ADAL" clId="{CCAA935A-6CAC-4FD3-9349-7F7794BA2318}" dt="2022-05-11T15:57:51.122" v="2366" actId="1076"/>
          <ac:spMkLst>
            <pc:docMk/>
            <pc:sldMk cId="2146352711" sldId="257"/>
            <ac:spMk id="583" creationId="{134F1581-5D28-E84A-74E9-C3B6E9BE7454}"/>
          </ac:spMkLst>
        </pc:spChg>
        <pc:spChg chg="add mod">
          <ac:chgData name="Fröhlich, Jonathan" userId="1dde1195-d4f4-4d25-801e-491da1e7af36" providerId="ADAL" clId="{CCAA935A-6CAC-4FD3-9349-7F7794BA2318}" dt="2022-05-11T15:58:36.134" v="2389" actId="20577"/>
          <ac:spMkLst>
            <pc:docMk/>
            <pc:sldMk cId="2146352711" sldId="257"/>
            <ac:spMk id="585" creationId="{6706C4B4-8514-F725-D05C-9A790ABB1055}"/>
          </ac:spMkLst>
        </pc:spChg>
        <pc:spChg chg="add mod">
          <ac:chgData name="Fröhlich, Jonathan" userId="1dde1195-d4f4-4d25-801e-491da1e7af36" providerId="ADAL" clId="{CCAA935A-6CAC-4FD3-9349-7F7794BA2318}" dt="2022-05-11T16:00:00.696" v="2438" actId="1076"/>
          <ac:spMkLst>
            <pc:docMk/>
            <pc:sldMk cId="2146352711" sldId="257"/>
            <ac:spMk id="606" creationId="{E6072CEA-583C-0BCC-AE22-641148CF62F8}"/>
          </ac:spMkLst>
        </pc:spChg>
        <pc:spChg chg="add del mod">
          <ac:chgData name="Fröhlich, Jonathan" userId="1dde1195-d4f4-4d25-801e-491da1e7af36" providerId="ADAL" clId="{CCAA935A-6CAC-4FD3-9349-7F7794BA2318}" dt="2022-05-11T16:25:03.882" v="2563" actId="478"/>
          <ac:spMkLst>
            <pc:docMk/>
            <pc:sldMk cId="2146352711" sldId="257"/>
            <ac:spMk id="616" creationId="{E8A83F12-4484-517F-0013-DAB6A0576A51}"/>
          </ac:spMkLst>
        </pc:spChg>
        <pc:spChg chg="add del mod">
          <ac:chgData name="Fröhlich, Jonathan" userId="1dde1195-d4f4-4d25-801e-491da1e7af36" providerId="ADAL" clId="{CCAA935A-6CAC-4FD3-9349-7F7794BA2318}" dt="2022-05-11T16:25:03.882" v="2563" actId="478"/>
          <ac:spMkLst>
            <pc:docMk/>
            <pc:sldMk cId="2146352711" sldId="257"/>
            <ac:spMk id="623" creationId="{B0FB12B7-B7D5-5D6E-D9AE-44577021C1A5}"/>
          </ac:spMkLst>
        </pc:spChg>
        <pc:spChg chg="add del mod">
          <ac:chgData name="Fröhlich, Jonathan" userId="1dde1195-d4f4-4d25-801e-491da1e7af36" providerId="ADAL" clId="{CCAA935A-6CAC-4FD3-9349-7F7794BA2318}" dt="2022-05-11T16:25:03.882" v="2563" actId="478"/>
          <ac:spMkLst>
            <pc:docMk/>
            <pc:sldMk cId="2146352711" sldId="257"/>
            <ac:spMk id="625" creationId="{5B79342F-2ACA-37FE-1F63-934A2514AB98}"/>
          </ac:spMkLst>
        </pc:spChg>
        <pc:spChg chg="add del mod">
          <ac:chgData name="Fröhlich, Jonathan" userId="1dde1195-d4f4-4d25-801e-491da1e7af36" providerId="ADAL" clId="{CCAA935A-6CAC-4FD3-9349-7F7794BA2318}" dt="2022-05-11T16:25:03.882" v="2563" actId="478"/>
          <ac:spMkLst>
            <pc:docMk/>
            <pc:sldMk cId="2146352711" sldId="257"/>
            <ac:spMk id="628" creationId="{C0F49FD4-BE39-62C0-E865-1FDDB088588C}"/>
          </ac:spMkLst>
        </pc:spChg>
        <pc:spChg chg="add del mod">
          <ac:chgData name="Fröhlich, Jonathan" userId="1dde1195-d4f4-4d25-801e-491da1e7af36" providerId="ADAL" clId="{CCAA935A-6CAC-4FD3-9349-7F7794BA2318}" dt="2022-05-11T16:25:03.882" v="2563" actId="478"/>
          <ac:spMkLst>
            <pc:docMk/>
            <pc:sldMk cId="2146352711" sldId="257"/>
            <ac:spMk id="631" creationId="{0DF7307E-A875-96EF-65CA-7759FD69930D}"/>
          </ac:spMkLst>
        </pc:spChg>
        <pc:spChg chg="add del mod">
          <ac:chgData name="Fröhlich, Jonathan" userId="1dde1195-d4f4-4d25-801e-491da1e7af36" providerId="ADAL" clId="{CCAA935A-6CAC-4FD3-9349-7F7794BA2318}" dt="2022-05-11T16:25:03.882" v="2563" actId="478"/>
          <ac:spMkLst>
            <pc:docMk/>
            <pc:sldMk cId="2146352711" sldId="257"/>
            <ac:spMk id="633" creationId="{F388A751-5D7C-AD21-C251-F77BDFDCC5DB}"/>
          </ac:spMkLst>
        </pc:spChg>
        <pc:spChg chg="add del mod">
          <ac:chgData name="Fröhlich, Jonathan" userId="1dde1195-d4f4-4d25-801e-491da1e7af36" providerId="ADAL" clId="{CCAA935A-6CAC-4FD3-9349-7F7794BA2318}" dt="2022-05-11T16:25:03.882" v="2563" actId="478"/>
          <ac:spMkLst>
            <pc:docMk/>
            <pc:sldMk cId="2146352711" sldId="257"/>
            <ac:spMk id="656" creationId="{9FD6211B-A825-1923-DB72-B1C0A37C86B5}"/>
          </ac:spMkLst>
        </pc:spChg>
        <pc:spChg chg="add mod">
          <ac:chgData name="Fröhlich, Jonathan" userId="1dde1195-d4f4-4d25-801e-491da1e7af36" providerId="ADAL" clId="{CCAA935A-6CAC-4FD3-9349-7F7794BA2318}" dt="2022-05-11T16:33:06.291" v="2723" actId="20577"/>
          <ac:spMkLst>
            <pc:docMk/>
            <pc:sldMk cId="2146352711" sldId="257"/>
            <ac:spMk id="661" creationId="{A6DC0E63-24BC-866E-0579-205AA9C03EBD}"/>
          </ac:spMkLst>
        </pc:spChg>
        <pc:spChg chg="add mod">
          <ac:chgData name="Fröhlich, Jonathan" userId="1dde1195-d4f4-4d25-801e-491da1e7af36" providerId="ADAL" clId="{CCAA935A-6CAC-4FD3-9349-7F7794BA2318}" dt="2022-05-11T16:26:48.081" v="2631" actId="1076"/>
          <ac:spMkLst>
            <pc:docMk/>
            <pc:sldMk cId="2146352711" sldId="257"/>
            <ac:spMk id="663" creationId="{36FA18C7-1BD5-D783-C2D7-23220C1B483F}"/>
          </ac:spMkLst>
        </pc:spChg>
        <pc:spChg chg="add mod">
          <ac:chgData name="Fröhlich, Jonathan" userId="1dde1195-d4f4-4d25-801e-491da1e7af36" providerId="ADAL" clId="{CCAA935A-6CAC-4FD3-9349-7F7794BA2318}" dt="2022-05-11T16:32:11.401" v="2684" actId="1076"/>
          <ac:spMkLst>
            <pc:docMk/>
            <pc:sldMk cId="2146352711" sldId="257"/>
            <ac:spMk id="664" creationId="{3926E4BE-D977-1691-F333-015CD4BD095E}"/>
          </ac:spMkLst>
        </pc:spChg>
        <pc:spChg chg="add mod">
          <ac:chgData name="Fröhlich, Jonathan" userId="1dde1195-d4f4-4d25-801e-491da1e7af36" providerId="ADAL" clId="{CCAA935A-6CAC-4FD3-9349-7F7794BA2318}" dt="2022-05-11T16:26:06.747" v="2628" actId="1076"/>
          <ac:spMkLst>
            <pc:docMk/>
            <pc:sldMk cId="2146352711" sldId="257"/>
            <ac:spMk id="665" creationId="{49C3791C-D04E-6D70-B6B1-23CBBAF9E453}"/>
          </ac:spMkLst>
        </pc:spChg>
        <pc:spChg chg="add mod">
          <ac:chgData name="Fröhlich, Jonathan" userId="1dde1195-d4f4-4d25-801e-491da1e7af36" providerId="ADAL" clId="{CCAA935A-6CAC-4FD3-9349-7F7794BA2318}" dt="2022-05-11T16:31:43.503" v="2666" actId="1076"/>
          <ac:spMkLst>
            <pc:docMk/>
            <pc:sldMk cId="2146352711" sldId="257"/>
            <ac:spMk id="694" creationId="{FE97D2D5-2BFF-88D5-4F24-46A68D052020}"/>
          </ac:spMkLst>
        </pc:spChg>
        <pc:spChg chg="add mod">
          <ac:chgData name="Fröhlich, Jonathan" userId="1dde1195-d4f4-4d25-801e-491da1e7af36" providerId="ADAL" clId="{CCAA935A-6CAC-4FD3-9349-7F7794BA2318}" dt="2022-05-11T16:32:19.476" v="2686" actId="1076"/>
          <ac:spMkLst>
            <pc:docMk/>
            <pc:sldMk cId="2146352711" sldId="257"/>
            <ac:spMk id="703" creationId="{D1506161-0D0B-81C6-0306-E42FF542A09A}"/>
          </ac:spMkLst>
        </pc:spChg>
        <pc:spChg chg="add mod">
          <ac:chgData name="Fröhlich, Jonathan" userId="1dde1195-d4f4-4d25-801e-491da1e7af36" providerId="ADAL" clId="{CCAA935A-6CAC-4FD3-9349-7F7794BA2318}" dt="2022-05-11T16:32:58.533" v="2709" actId="14100"/>
          <ac:spMkLst>
            <pc:docMk/>
            <pc:sldMk cId="2146352711" sldId="257"/>
            <ac:spMk id="718" creationId="{C9961448-4AD5-2072-9E91-8171CE3050E9}"/>
          </ac:spMkLst>
        </pc:spChg>
        <pc:spChg chg="add mod">
          <ac:chgData name="Fröhlich, Jonathan" userId="1dde1195-d4f4-4d25-801e-491da1e7af36" providerId="ADAL" clId="{CCAA935A-6CAC-4FD3-9349-7F7794BA2318}" dt="2022-05-11T16:33:42.137" v="2725" actId="571"/>
          <ac:spMkLst>
            <pc:docMk/>
            <pc:sldMk cId="2146352711" sldId="257"/>
            <ac:spMk id="723" creationId="{F89E8693-F0BB-2352-3F69-5EBC7974A388}"/>
          </ac:spMkLst>
        </pc:spChg>
        <pc:spChg chg="add mod">
          <ac:chgData name="Fröhlich, Jonathan" userId="1dde1195-d4f4-4d25-801e-491da1e7af36" providerId="ADAL" clId="{CCAA935A-6CAC-4FD3-9349-7F7794BA2318}" dt="2022-05-11T16:33:42.137" v="2725" actId="571"/>
          <ac:spMkLst>
            <pc:docMk/>
            <pc:sldMk cId="2146352711" sldId="257"/>
            <ac:spMk id="725" creationId="{9F8CBDDD-1F60-3F31-8B75-BE72E19E0A5E}"/>
          </ac:spMkLst>
        </pc:spChg>
        <pc:spChg chg="add mod">
          <ac:chgData name="Fröhlich, Jonathan" userId="1dde1195-d4f4-4d25-801e-491da1e7af36" providerId="ADAL" clId="{CCAA935A-6CAC-4FD3-9349-7F7794BA2318}" dt="2022-05-11T16:33:42.137" v="2725" actId="571"/>
          <ac:spMkLst>
            <pc:docMk/>
            <pc:sldMk cId="2146352711" sldId="257"/>
            <ac:spMk id="726" creationId="{F421E6DD-593D-2B24-1BFA-E3E87F5D4AF6}"/>
          </ac:spMkLst>
        </pc:spChg>
        <pc:spChg chg="add mod">
          <ac:chgData name="Fröhlich, Jonathan" userId="1dde1195-d4f4-4d25-801e-491da1e7af36" providerId="ADAL" clId="{CCAA935A-6CAC-4FD3-9349-7F7794BA2318}" dt="2022-05-11T16:33:42.137" v="2725" actId="571"/>
          <ac:spMkLst>
            <pc:docMk/>
            <pc:sldMk cId="2146352711" sldId="257"/>
            <ac:spMk id="727" creationId="{FD0E8E9A-0D13-C95E-487F-EC84A02DBCBB}"/>
          </ac:spMkLst>
        </pc:spChg>
        <pc:spChg chg="add mod">
          <ac:chgData name="Fröhlich, Jonathan" userId="1dde1195-d4f4-4d25-801e-491da1e7af36" providerId="ADAL" clId="{CCAA935A-6CAC-4FD3-9349-7F7794BA2318}" dt="2022-05-11T16:33:42.137" v="2725" actId="571"/>
          <ac:spMkLst>
            <pc:docMk/>
            <pc:sldMk cId="2146352711" sldId="257"/>
            <ac:spMk id="731" creationId="{7F881F27-7309-176D-7BD6-52B908270AFC}"/>
          </ac:spMkLst>
        </pc:spChg>
        <pc:spChg chg="add mod">
          <ac:chgData name="Fröhlich, Jonathan" userId="1dde1195-d4f4-4d25-801e-491da1e7af36" providerId="ADAL" clId="{CCAA935A-6CAC-4FD3-9349-7F7794BA2318}" dt="2022-05-11T16:33:42.137" v="2725" actId="571"/>
          <ac:spMkLst>
            <pc:docMk/>
            <pc:sldMk cId="2146352711" sldId="257"/>
            <ac:spMk id="733" creationId="{1CCFACF0-3F8C-56FA-D030-0998B786A7EC}"/>
          </ac:spMkLst>
        </pc:spChg>
        <pc:spChg chg="add mod">
          <ac:chgData name="Fröhlich, Jonathan" userId="1dde1195-d4f4-4d25-801e-491da1e7af36" providerId="ADAL" clId="{CCAA935A-6CAC-4FD3-9349-7F7794BA2318}" dt="2022-05-11T16:33:42.137" v="2725" actId="571"/>
          <ac:spMkLst>
            <pc:docMk/>
            <pc:sldMk cId="2146352711" sldId="257"/>
            <ac:spMk id="735" creationId="{3E0C3CC2-EBD2-1019-1470-7E958445F919}"/>
          </ac:spMkLst>
        </pc:spChg>
        <pc:spChg chg="add mod">
          <ac:chgData name="Fröhlich, Jonathan" userId="1dde1195-d4f4-4d25-801e-491da1e7af36" providerId="ADAL" clId="{CCAA935A-6CAC-4FD3-9349-7F7794BA2318}" dt="2022-05-11T16:42:45.133" v="2837" actId="14100"/>
          <ac:spMkLst>
            <pc:docMk/>
            <pc:sldMk cId="2146352711" sldId="257"/>
            <ac:spMk id="737" creationId="{184AEAD6-CD14-630B-D413-752732356F8E}"/>
          </ac:spMkLst>
        </pc:spChg>
        <pc:spChg chg="add mod">
          <ac:chgData name="Fröhlich, Jonathan" userId="1dde1195-d4f4-4d25-801e-491da1e7af36" providerId="ADAL" clId="{CCAA935A-6CAC-4FD3-9349-7F7794BA2318}" dt="2022-05-11T16:34:16.610" v="2740" actId="20577"/>
          <ac:spMkLst>
            <pc:docMk/>
            <pc:sldMk cId="2146352711" sldId="257"/>
            <ac:spMk id="739" creationId="{69E3EDAF-1080-10E9-0C25-1CF67CD9165A}"/>
          </ac:spMkLst>
        </pc:spChg>
        <pc:spChg chg="add mod">
          <ac:chgData name="Fröhlich, Jonathan" userId="1dde1195-d4f4-4d25-801e-491da1e7af36" providerId="ADAL" clId="{CCAA935A-6CAC-4FD3-9349-7F7794BA2318}" dt="2022-05-11T16:35:24.122" v="2784" actId="14100"/>
          <ac:spMkLst>
            <pc:docMk/>
            <pc:sldMk cId="2146352711" sldId="257"/>
            <ac:spMk id="740" creationId="{546735FA-7412-2F15-E762-525CFFB21C06}"/>
          </ac:spMkLst>
        </pc:spChg>
        <pc:spChg chg="add mod">
          <ac:chgData name="Fröhlich, Jonathan" userId="1dde1195-d4f4-4d25-801e-491da1e7af36" providerId="ADAL" clId="{CCAA935A-6CAC-4FD3-9349-7F7794BA2318}" dt="2022-05-11T16:40:52.736" v="2800" actId="1076"/>
          <ac:spMkLst>
            <pc:docMk/>
            <pc:sldMk cId="2146352711" sldId="257"/>
            <ac:spMk id="741" creationId="{C9AB5BF3-2F3C-BE63-FFFD-54C4A2598F46}"/>
          </ac:spMkLst>
        </pc:spChg>
        <pc:spChg chg="add mod">
          <ac:chgData name="Fröhlich, Jonathan" userId="1dde1195-d4f4-4d25-801e-491da1e7af36" providerId="ADAL" clId="{CCAA935A-6CAC-4FD3-9349-7F7794BA2318}" dt="2022-05-11T16:34:22.615" v="2754" actId="20577"/>
          <ac:spMkLst>
            <pc:docMk/>
            <pc:sldMk cId="2146352711" sldId="257"/>
            <ac:spMk id="745" creationId="{CDCC8F75-9F6F-BD03-7C3A-CC9B4ED68431}"/>
          </ac:spMkLst>
        </pc:spChg>
        <pc:spChg chg="add del mod">
          <ac:chgData name="Fröhlich, Jonathan" userId="1dde1195-d4f4-4d25-801e-491da1e7af36" providerId="ADAL" clId="{CCAA935A-6CAC-4FD3-9349-7F7794BA2318}" dt="2022-05-11T16:42:22.450" v="2810" actId="20577"/>
          <ac:spMkLst>
            <pc:docMk/>
            <pc:sldMk cId="2146352711" sldId="257"/>
            <ac:spMk id="747" creationId="{E6387E01-6823-3747-7196-EF3E7965C230}"/>
          </ac:spMkLst>
        </pc:spChg>
        <pc:spChg chg="add mod">
          <ac:chgData name="Fröhlich, Jonathan" userId="1dde1195-d4f4-4d25-801e-491da1e7af36" providerId="ADAL" clId="{CCAA935A-6CAC-4FD3-9349-7F7794BA2318}" dt="2022-05-11T16:35:01.257" v="2756" actId="1076"/>
          <ac:spMkLst>
            <pc:docMk/>
            <pc:sldMk cId="2146352711" sldId="257"/>
            <ac:spMk id="749" creationId="{BD7E856F-2D76-20F9-CAFB-653F013DC962}"/>
          </ac:spMkLst>
        </pc:spChg>
        <pc:spChg chg="add mod">
          <ac:chgData name="Fröhlich, Jonathan" userId="1dde1195-d4f4-4d25-801e-491da1e7af36" providerId="ADAL" clId="{CCAA935A-6CAC-4FD3-9349-7F7794BA2318}" dt="2022-05-11T16:44:17.421" v="2845" actId="20577"/>
          <ac:spMkLst>
            <pc:docMk/>
            <pc:sldMk cId="2146352711" sldId="257"/>
            <ac:spMk id="757" creationId="{168246A8-B6E4-E857-3F20-C563BA1C2D40}"/>
          </ac:spMkLst>
        </pc:spChg>
        <pc:cxnChg chg="add mod">
          <ac:chgData name="Fröhlich, Jonathan" userId="1dde1195-d4f4-4d25-801e-491da1e7af36" providerId="ADAL" clId="{CCAA935A-6CAC-4FD3-9349-7F7794BA2318}" dt="2022-05-11T06:52:00.686" v="1435" actId="1076"/>
          <ac:cxnSpMkLst>
            <pc:docMk/>
            <pc:sldMk cId="2146352711" sldId="257"/>
            <ac:cxnSpMk id="23" creationId="{CF28DC78-F777-8435-E146-80E15EFBA16F}"/>
          </ac:cxnSpMkLst>
        </pc:cxnChg>
        <pc:cxnChg chg="add mod">
          <ac:chgData name="Fröhlich, Jonathan" userId="1dde1195-d4f4-4d25-801e-491da1e7af36" providerId="ADAL" clId="{CCAA935A-6CAC-4FD3-9349-7F7794BA2318}" dt="2022-05-11T06:50:25.803" v="1403" actId="1076"/>
          <ac:cxnSpMkLst>
            <pc:docMk/>
            <pc:sldMk cId="2146352711" sldId="257"/>
            <ac:cxnSpMk id="25" creationId="{09729E2D-FE77-7A87-F9D3-01DA24031430}"/>
          </ac:cxnSpMkLst>
        </pc:cxnChg>
        <pc:cxnChg chg="add mod">
          <ac:chgData name="Fröhlich, Jonathan" userId="1dde1195-d4f4-4d25-801e-491da1e7af36" providerId="ADAL" clId="{CCAA935A-6CAC-4FD3-9349-7F7794BA2318}" dt="2022-05-11T16:00:08.851" v="2440" actId="1076"/>
          <ac:cxnSpMkLst>
            <pc:docMk/>
            <pc:sldMk cId="2146352711" sldId="257"/>
            <ac:cxnSpMk id="28" creationId="{E2A0B7FA-206A-20E3-26FE-5E20B1816DEF}"/>
          </ac:cxnSpMkLst>
        </pc:cxnChg>
        <pc:cxnChg chg="add del mod">
          <ac:chgData name="Fröhlich, Jonathan" userId="1dde1195-d4f4-4d25-801e-491da1e7af36" providerId="ADAL" clId="{CCAA935A-6CAC-4FD3-9349-7F7794BA2318}" dt="2022-05-11T06:50:07.806" v="1396" actId="478"/>
          <ac:cxnSpMkLst>
            <pc:docMk/>
            <pc:sldMk cId="2146352711" sldId="257"/>
            <ac:cxnSpMk id="30" creationId="{F77463E8-03E5-EAA9-F650-47C718F15D82}"/>
          </ac:cxnSpMkLst>
        </pc:cxnChg>
        <pc:cxnChg chg="add del mod">
          <ac:chgData name="Fröhlich, Jonathan" userId="1dde1195-d4f4-4d25-801e-491da1e7af36" providerId="ADAL" clId="{CCAA935A-6CAC-4FD3-9349-7F7794BA2318}" dt="2022-05-11T06:52:33.973" v="1442" actId="478"/>
          <ac:cxnSpMkLst>
            <pc:docMk/>
            <pc:sldMk cId="2146352711" sldId="257"/>
            <ac:cxnSpMk id="32" creationId="{98FC8393-0776-BF18-F6A0-35C08EEE4EB1}"/>
          </ac:cxnSpMkLst>
        </pc:cxnChg>
        <pc:cxnChg chg="add mod">
          <ac:chgData name="Fröhlich, Jonathan" userId="1dde1195-d4f4-4d25-801e-491da1e7af36" providerId="ADAL" clId="{CCAA935A-6CAC-4FD3-9349-7F7794BA2318}" dt="2022-05-09T22:30:33.270" v="482" actId="571"/>
          <ac:cxnSpMkLst>
            <pc:docMk/>
            <pc:sldMk cId="2146352711" sldId="257"/>
            <ac:cxnSpMk id="35" creationId="{0633872D-CCD7-8152-8C6C-B581C56B58D4}"/>
          </ac:cxnSpMkLst>
        </pc:cxnChg>
        <pc:cxnChg chg="add del mod">
          <ac:chgData name="Fröhlich, Jonathan" userId="1dde1195-d4f4-4d25-801e-491da1e7af36" providerId="ADAL" clId="{CCAA935A-6CAC-4FD3-9349-7F7794BA2318}" dt="2022-05-11T06:39:29.204" v="1047" actId="478"/>
          <ac:cxnSpMkLst>
            <pc:docMk/>
            <pc:sldMk cId="2146352711" sldId="257"/>
            <ac:cxnSpMk id="37" creationId="{6C14402D-9C4F-FA54-8196-D2AC657AB6F2}"/>
          </ac:cxnSpMkLst>
        </pc:cxnChg>
        <pc:cxnChg chg="add mod">
          <ac:chgData name="Fröhlich, Jonathan" userId="1dde1195-d4f4-4d25-801e-491da1e7af36" providerId="ADAL" clId="{CCAA935A-6CAC-4FD3-9349-7F7794BA2318}" dt="2022-05-09T22:35:29.283" v="754" actId="1076"/>
          <ac:cxnSpMkLst>
            <pc:docMk/>
            <pc:sldMk cId="2146352711" sldId="257"/>
            <ac:cxnSpMk id="39" creationId="{A2871FF9-D139-C838-C12A-05C79ECCA479}"/>
          </ac:cxnSpMkLst>
        </pc:cxnChg>
        <pc:cxnChg chg="add mod">
          <ac:chgData name="Fröhlich, Jonathan" userId="1dde1195-d4f4-4d25-801e-491da1e7af36" providerId="ADAL" clId="{CCAA935A-6CAC-4FD3-9349-7F7794BA2318}" dt="2022-05-11T06:42:19.948" v="1151" actId="571"/>
          <ac:cxnSpMkLst>
            <pc:docMk/>
            <pc:sldMk cId="2146352711" sldId="257"/>
            <ac:cxnSpMk id="41" creationId="{506114D4-9085-5B71-08A7-F945B88AF703}"/>
          </ac:cxnSpMkLst>
        </pc:cxnChg>
        <pc:cxnChg chg="add mod">
          <ac:chgData name="Fröhlich, Jonathan" userId="1dde1195-d4f4-4d25-801e-491da1e7af36" providerId="ADAL" clId="{CCAA935A-6CAC-4FD3-9349-7F7794BA2318}" dt="2022-05-11T16:00:08.851" v="2440" actId="1076"/>
          <ac:cxnSpMkLst>
            <pc:docMk/>
            <pc:sldMk cId="2146352711" sldId="257"/>
            <ac:cxnSpMk id="47" creationId="{D3A29FE4-D27B-0B89-9A8D-F9DCFD59B343}"/>
          </ac:cxnSpMkLst>
        </pc:cxnChg>
        <pc:cxnChg chg="add mod">
          <ac:chgData name="Fröhlich, Jonathan" userId="1dde1195-d4f4-4d25-801e-491da1e7af36" providerId="ADAL" clId="{CCAA935A-6CAC-4FD3-9349-7F7794BA2318}" dt="2022-05-30T18:35:26.457" v="2857" actId="1076"/>
          <ac:cxnSpMkLst>
            <pc:docMk/>
            <pc:sldMk cId="2146352711" sldId="257"/>
            <ac:cxnSpMk id="63" creationId="{B56167AC-FBB5-B813-E9DB-F901854BE9F5}"/>
          </ac:cxnSpMkLst>
        </pc:cxnChg>
        <pc:cxnChg chg="add mod">
          <ac:chgData name="Fröhlich, Jonathan" userId="1dde1195-d4f4-4d25-801e-491da1e7af36" providerId="ADAL" clId="{CCAA935A-6CAC-4FD3-9349-7F7794BA2318}" dt="2022-05-09T22:37:50.246" v="808" actId="14100"/>
          <ac:cxnSpMkLst>
            <pc:docMk/>
            <pc:sldMk cId="2146352711" sldId="257"/>
            <ac:cxnSpMk id="73" creationId="{59E58885-6133-32BA-360B-151E6CF7666E}"/>
          </ac:cxnSpMkLst>
        </pc:cxnChg>
        <pc:cxnChg chg="add mod">
          <ac:chgData name="Fröhlich, Jonathan" userId="1dde1195-d4f4-4d25-801e-491da1e7af36" providerId="ADAL" clId="{CCAA935A-6CAC-4FD3-9349-7F7794BA2318}" dt="2022-05-11T06:59:23.147" v="1778" actId="1076"/>
          <ac:cxnSpMkLst>
            <pc:docMk/>
            <pc:sldMk cId="2146352711" sldId="257"/>
            <ac:cxnSpMk id="76" creationId="{61A3B286-5D15-BCFC-3C90-3C025CD12FA1}"/>
          </ac:cxnSpMkLst>
        </pc:cxnChg>
        <pc:cxnChg chg="add mod">
          <ac:chgData name="Fröhlich, Jonathan" userId="1dde1195-d4f4-4d25-801e-491da1e7af36" providerId="ADAL" clId="{CCAA935A-6CAC-4FD3-9349-7F7794BA2318}" dt="2022-05-11T06:59:42.096" v="1779" actId="1076"/>
          <ac:cxnSpMkLst>
            <pc:docMk/>
            <pc:sldMk cId="2146352711" sldId="257"/>
            <ac:cxnSpMk id="79" creationId="{37B17FC7-BF80-31A4-1C6E-055A5828B5F4}"/>
          </ac:cxnSpMkLst>
        </pc:cxnChg>
        <pc:cxnChg chg="add mod">
          <ac:chgData name="Fröhlich, Jonathan" userId="1dde1195-d4f4-4d25-801e-491da1e7af36" providerId="ADAL" clId="{CCAA935A-6CAC-4FD3-9349-7F7794BA2318}" dt="2022-05-11T06:50:25.803" v="1403" actId="1076"/>
          <ac:cxnSpMkLst>
            <pc:docMk/>
            <pc:sldMk cId="2146352711" sldId="257"/>
            <ac:cxnSpMk id="80" creationId="{54EFFB40-5D5B-0905-E15B-08F799FFA229}"/>
          </ac:cxnSpMkLst>
        </pc:cxnChg>
        <pc:cxnChg chg="add mod ord">
          <ac:chgData name="Fröhlich, Jonathan" userId="1dde1195-d4f4-4d25-801e-491da1e7af36" providerId="ADAL" clId="{CCAA935A-6CAC-4FD3-9349-7F7794BA2318}" dt="2022-05-11T15:13:09.666" v="2009" actId="1076"/>
          <ac:cxnSpMkLst>
            <pc:docMk/>
            <pc:sldMk cId="2146352711" sldId="257"/>
            <ac:cxnSpMk id="81" creationId="{A9527A02-C47F-D2C9-5BC3-74F188954453}"/>
          </ac:cxnSpMkLst>
        </pc:cxnChg>
        <pc:cxnChg chg="add mod">
          <ac:chgData name="Fröhlich, Jonathan" userId="1dde1195-d4f4-4d25-801e-491da1e7af36" providerId="ADAL" clId="{CCAA935A-6CAC-4FD3-9349-7F7794BA2318}" dt="2022-05-11T15:13:08.032" v="2008" actId="1076"/>
          <ac:cxnSpMkLst>
            <pc:docMk/>
            <pc:sldMk cId="2146352711" sldId="257"/>
            <ac:cxnSpMk id="82" creationId="{E4F2D6F9-DA44-8B20-CEF2-4B8CEAB15833}"/>
          </ac:cxnSpMkLst>
        </pc:cxnChg>
        <pc:cxnChg chg="add mod">
          <ac:chgData name="Fröhlich, Jonathan" userId="1dde1195-d4f4-4d25-801e-491da1e7af36" providerId="ADAL" clId="{CCAA935A-6CAC-4FD3-9349-7F7794BA2318}" dt="2022-05-11T06:52:13.367" v="1437" actId="1076"/>
          <ac:cxnSpMkLst>
            <pc:docMk/>
            <pc:sldMk cId="2146352711" sldId="257"/>
            <ac:cxnSpMk id="83" creationId="{55E05AD7-3A72-B1FE-4302-EF97DEB33463}"/>
          </ac:cxnSpMkLst>
        </pc:cxnChg>
        <pc:cxnChg chg="add mod">
          <ac:chgData name="Fröhlich, Jonathan" userId="1dde1195-d4f4-4d25-801e-491da1e7af36" providerId="ADAL" clId="{CCAA935A-6CAC-4FD3-9349-7F7794BA2318}" dt="2022-05-11T06:50:25.803" v="1403" actId="1076"/>
          <ac:cxnSpMkLst>
            <pc:docMk/>
            <pc:sldMk cId="2146352711" sldId="257"/>
            <ac:cxnSpMk id="84" creationId="{A10F454B-5563-9865-B052-18AAC47AA329}"/>
          </ac:cxnSpMkLst>
        </pc:cxnChg>
        <pc:cxnChg chg="add mod">
          <ac:chgData name="Fröhlich, Jonathan" userId="1dde1195-d4f4-4d25-801e-491da1e7af36" providerId="ADAL" clId="{CCAA935A-6CAC-4FD3-9349-7F7794BA2318}" dt="2022-05-11T16:00:08.851" v="2440" actId="1076"/>
          <ac:cxnSpMkLst>
            <pc:docMk/>
            <pc:sldMk cId="2146352711" sldId="257"/>
            <ac:cxnSpMk id="106" creationId="{B646026F-8C1A-ECC8-11F9-741531930C8F}"/>
          </ac:cxnSpMkLst>
        </pc:cxnChg>
        <pc:cxnChg chg="add mod">
          <ac:chgData name="Fröhlich, Jonathan" userId="1dde1195-d4f4-4d25-801e-491da1e7af36" providerId="ADAL" clId="{CCAA935A-6CAC-4FD3-9349-7F7794BA2318}" dt="2022-05-30T18:37:20.971" v="2875" actId="1076"/>
          <ac:cxnSpMkLst>
            <pc:docMk/>
            <pc:sldMk cId="2146352711" sldId="257"/>
            <ac:cxnSpMk id="153" creationId="{8BFFC4F1-7401-9E36-202F-A37CF0119968}"/>
          </ac:cxnSpMkLst>
        </pc:cxnChg>
        <pc:cxnChg chg="add mod">
          <ac:chgData name="Fröhlich, Jonathan" userId="1dde1195-d4f4-4d25-801e-491da1e7af36" providerId="ADAL" clId="{CCAA935A-6CAC-4FD3-9349-7F7794BA2318}" dt="2022-05-11T06:52:00.686" v="1435" actId="1076"/>
          <ac:cxnSpMkLst>
            <pc:docMk/>
            <pc:sldMk cId="2146352711" sldId="257"/>
            <ac:cxnSpMk id="159" creationId="{8FBD62F4-B2BD-1BBB-9717-01BEA0E37FF0}"/>
          </ac:cxnSpMkLst>
        </pc:cxnChg>
        <pc:cxnChg chg="add mod">
          <ac:chgData name="Fröhlich, Jonathan" userId="1dde1195-d4f4-4d25-801e-491da1e7af36" providerId="ADAL" clId="{CCAA935A-6CAC-4FD3-9349-7F7794BA2318}" dt="2022-05-11T07:00:03.101" v="1784" actId="1076"/>
          <ac:cxnSpMkLst>
            <pc:docMk/>
            <pc:sldMk cId="2146352711" sldId="257"/>
            <ac:cxnSpMk id="162" creationId="{BE5C3EB7-AE9E-9352-44F7-BA678839CBCD}"/>
          </ac:cxnSpMkLst>
        </pc:cxnChg>
        <pc:cxnChg chg="add mod">
          <ac:chgData name="Fröhlich, Jonathan" userId="1dde1195-d4f4-4d25-801e-491da1e7af36" providerId="ADAL" clId="{CCAA935A-6CAC-4FD3-9349-7F7794BA2318}" dt="2022-05-11T15:17:51.927" v="2019" actId="1076"/>
          <ac:cxnSpMkLst>
            <pc:docMk/>
            <pc:sldMk cId="2146352711" sldId="257"/>
            <ac:cxnSpMk id="167" creationId="{B96DC43B-995C-5D01-2F07-228C59A2CF09}"/>
          </ac:cxnSpMkLst>
        </pc:cxnChg>
        <pc:cxnChg chg="add mod">
          <ac:chgData name="Fröhlich, Jonathan" userId="1dde1195-d4f4-4d25-801e-491da1e7af36" providerId="ADAL" clId="{CCAA935A-6CAC-4FD3-9349-7F7794BA2318}" dt="2022-05-11T06:49:33.441" v="1378" actId="571"/>
          <ac:cxnSpMkLst>
            <pc:docMk/>
            <pc:sldMk cId="2146352711" sldId="257"/>
            <ac:cxnSpMk id="168" creationId="{D2CCCDA5-8792-47A5-82AE-5A73DAF8D8B6}"/>
          </ac:cxnSpMkLst>
        </pc:cxnChg>
        <pc:cxnChg chg="add mod">
          <ac:chgData name="Fröhlich, Jonathan" userId="1dde1195-d4f4-4d25-801e-491da1e7af36" providerId="ADAL" clId="{CCAA935A-6CAC-4FD3-9349-7F7794BA2318}" dt="2022-05-11T06:49:33.441" v="1378" actId="571"/>
          <ac:cxnSpMkLst>
            <pc:docMk/>
            <pc:sldMk cId="2146352711" sldId="257"/>
            <ac:cxnSpMk id="170" creationId="{98104518-9BD1-041B-565A-FDA76C7BC53C}"/>
          </ac:cxnSpMkLst>
        </pc:cxnChg>
        <pc:cxnChg chg="add mod ord">
          <ac:chgData name="Fröhlich, Jonathan" userId="1dde1195-d4f4-4d25-801e-491da1e7af36" providerId="ADAL" clId="{CCAA935A-6CAC-4FD3-9349-7F7794BA2318}" dt="2022-05-11T15:17:55.044" v="2020" actId="1076"/>
          <ac:cxnSpMkLst>
            <pc:docMk/>
            <pc:sldMk cId="2146352711" sldId="257"/>
            <ac:cxnSpMk id="172" creationId="{B1521180-992A-52A8-EA4C-993D651FD57F}"/>
          </ac:cxnSpMkLst>
        </pc:cxnChg>
        <pc:cxnChg chg="add mod">
          <ac:chgData name="Fröhlich, Jonathan" userId="1dde1195-d4f4-4d25-801e-491da1e7af36" providerId="ADAL" clId="{CCAA935A-6CAC-4FD3-9349-7F7794BA2318}" dt="2022-05-11T07:00:01.167" v="1783" actId="1076"/>
          <ac:cxnSpMkLst>
            <pc:docMk/>
            <pc:sldMk cId="2146352711" sldId="257"/>
            <ac:cxnSpMk id="174" creationId="{20681A2D-60C4-1D0C-554A-B57F787C7D5D}"/>
          </ac:cxnSpMkLst>
        </pc:cxnChg>
        <pc:cxnChg chg="add mod ord">
          <ac:chgData name="Fröhlich, Jonathan" userId="1dde1195-d4f4-4d25-801e-491da1e7af36" providerId="ADAL" clId="{CCAA935A-6CAC-4FD3-9349-7F7794BA2318}" dt="2022-05-11T06:52:05.945" v="1436" actId="14100"/>
          <ac:cxnSpMkLst>
            <pc:docMk/>
            <pc:sldMk cId="2146352711" sldId="257"/>
            <ac:cxnSpMk id="180" creationId="{FDACF2BE-6A04-7538-3B4C-D4A3E90FFBC2}"/>
          </ac:cxnSpMkLst>
        </pc:cxnChg>
        <pc:cxnChg chg="add mod">
          <ac:chgData name="Fröhlich, Jonathan" userId="1dde1195-d4f4-4d25-801e-491da1e7af36" providerId="ADAL" clId="{CCAA935A-6CAC-4FD3-9349-7F7794BA2318}" dt="2022-05-11T15:14:03.203" v="2010" actId="1076"/>
          <ac:cxnSpMkLst>
            <pc:docMk/>
            <pc:sldMk cId="2146352711" sldId="257"/>
            <ac:cxnSpMk id="223" creationId="{425097A9-1B64-5FA9-D845-37FB0FC60E26}"/>
          </ac:cxnSpMkLst>
        </pc:cxnChg>
        <pc:cxnChg chg="add mod">
          <ac:chgData name="Fröhlich, Jonathan" userId="1dde1195-d4f4-4d25-801e-491da1e7af36" providerId="ADAL" clId="{CCAA935A-6CAC-4FD3-9349-7F7794BA2318}" dt="2022-05-11T07:00:45.644" v="1845" actId="1076"/>
          <ac:cxnSpMkLst>
            <pc:docMk/>
            <pc:sldMk cId="2146352711" sldId="257"/>
            <ac:cxnSpMk id="227" creationId="{232AB48E-6951-09E4-619A-D74D13AD3666}"/>
          </ac:cxnSpMkLst>
        </pc:cxnChg>
        <pc:cxnChg chg="add mod">
          <ac:chgData name="Fröhlich, Jonathan" userId="1dde1195-d4f4-4d25-801e-491da1e7af36" providerId="ADAL" clId="{CCAA935A-6CAC-4FD3-9349-7F7794BA2318}" dt="2022-05-11T06:57:24.016" v="1664" actId="1076"/>
          <ac:cxnSpMkLst>
            <pc:docMk/>
            <pc:sldMk cId="2146352711" sldId="257"/>
            <ac:cxnSpMk id="228" creationId="{48961148-8180-303D-C0FA-7194128E8A2A}"/>
          </ac:cxnSpMkLst>
        </pc:cxnChg>
        <pc:cxnChg chg="add mod">
          <ac:chgData name="Fröhlich, Jonathan" userId="1dde1195-d4f4-4d25-801e-491da1e7af36" providerId="ADAL" clId="{CCAA935A-6CAC-4FD3-9349-7F7794BA2318}" dt="2022-05-11T06:57:22.420" v="1663" actId="1076"/>
          <ac:cxnSpMkLst>
            <pc:docMk/>
            <pc:sldMk cId="2146352711" sldId="257"/>
            <ac:cxnSpMk id="229" creationId="{AF5211DC-1EAC-362E-ACD8-D5D8E081BF9F}"/>
          </ac:cxnSpMkLst>
        </pc:cxnChg>
        <pc:cxnChg chg="add mod">
          <ac:chgData name="Fröhlich, Jonathan" userId="1dde1195-d4f4-4d25-801e-491da1e7af36" providerId="ADAL" clId="{CCAA935A-6CAC-4FD3-9349-7F7794BA2318}" dt="2022-05-11T15:14:10.509" v="2012" actId="1076"/>
          <ac:cxnSpMkLst>
            <pc:docMk/>
            <pc:sldMk cId="2146352711" sldId="257"/>
            <ac:cxnSpMk id="253" creationId="{4D2FB284-B904-2361-CF20-A78340604667}"/>
          </ac:cxnSpMkLst>
        </pc:cxnChg>
        <pc:cxnChg chg="add mod">
          <ac:chgData name="Fröhlich, Jonathan" userId="1dde1195-d4f4-4d25-801e-491da1e7af36" providerId="ADAL" clId="{CCAA935A-6CAC-4FD3-9349-7F7794BA2318}" dt="2022-05-11T15:17:44.351" v="2017" actId="1076"/>
          <ac:cxnSpMkLst>
            <pc:docMk/>
            <pc:sldMk cId="2146352711" sldId="257"/>
            <ac:cxnSpMk id="255" creationId="{003A12AF-BED4-4289-A466-65CF71CF5425}"/>
          </ac:cxnSpMkLst>
        </pc:cxnChg>
        <pc:cxnChg chg="add mod">
          <ac:chgData name="Fröhlich, Jonathan" userId="1dde1195-d4f4-4d25-801e-491da1e7af36" providerId="ADAL" clId="{CCAA935A-6CAC-4FD3-9349-7F7794BA2318}" dt="2022-05-11T06:58:21.307" v="1756" actId="14100"/>
          <ac:cxnSpMkLst>
            <pc:docMk/>
            <pc:sldMk cId="2146352711" sldId="257"/>
            <ac:cxnSpMk id="257" creationId="{4656FA8C-0090-BA20-4417-527DE427CAC5}"/>
          </ac:cxnSpMkLst>
        </pc:cxnChg>
        <pc:cxnChg chg="add mod">
          <ac:chgData name="Fröhlich, Jonathan" userId="1dde1195-d4f4-4d25-801e-491da1e7af36" providerId="ADAL" clId="{CCAA935A-6CAC-4FD3-9349-7F7794BA2318}" dt="2022-05-11T15:17:58.226" v="2021" actId="14100"/>
          <ac:cxnSpMkLst>
            <pc:docMk/>
            <pc:sldMk cId="2146352711" sldId="257"/>
            <ac:cxnSpMk id="275" creationId="{75FCE324-E55E-3180-54E0-657EB34C5E9B}"/>
          </ac:cxnSpMkLst>
        </pc:cxnChg>
        <pc:cxnChg chg="add mod">
          <ac:chgData name="Fröhlich, Jonathan" userId="1dde1195-d4f4-4d25-801e-491da1e7af36" providerId="ADAL" clId="{CCAA935A-6CAC-4FD3-9349-7F7794BA2318}" dt="2022-05-30T18:36:55.651" v="2858" actId="14100"/>
          <ac:cxnSpMkLst>
            <pc:docMk/>
            <pc:sldMk cId="2146352711" sldId="257"/>
            <ac:cxnSpMk id="276" creationId="{59A937AF-CE6C-9BB9-7CA5-307BE1E3A56F}"/>
          </ac:cxnSpMkLst>
        </pc:cxnChg>
        <pc:cxnChg chg="add mod">
          <ac:chgData name="Fröhlich, Jonathan" userId="1dde1195-d4f4-4d25-801e-491da1e7af36" providerId="ADAL" clId="{CCAA935A-6CAC-4FD3-9349-7F7794BA2318}" dt="2022-05-11T07:04:05.935" v="2004" actId="1076"/>
          <ac:cxnSpMkLst>
            <pc:docMk/>
            <pc:sldMk cId="2146352711" sldId="257"/>
            <ac:cxnSpMk id="277" creationId="{012FB9A5-65A4-8F82-C3C7-1CF526BB4D9C}"/>
          </ac:cxnSpMkLst>
        </pc:cxnChg>
        <pc:cxnChg chg="add mod">
          <ac:chgData name="Fröhlich, Jonathan" userId="1dde1195-d4f4-4d25-801e-491da1e7af36" providerId="ADAL" clId="{CCAA935A-6CAC-4FD3-9349-7F7794BA2318}" dt="2022-05-30T18:37:06.283" v="2863" actId="1076"/>
          <ac:cxnSpMkLst>
            <pc:docMk/>
            <pc:sldMk cId="2146352711" sldId="257"/>
            <ac:cxnSpMk id="279" creationId="{49F9A50E-7E82-DE80-637D-ECC460FCF2D6}"/>
          </ac:cxnSpMkLst>
        </pc:cxnChg>
        <pc:cxnChg chg="add mod">
          <ac:chgData name="Fröhlich, Jonathan" userId="1dde1195-d4f4-4d25-801e-491da1e7af36" providerId="ADAL" clId="{CCAA935A-6CAC-4FD3-9349-7F7794BA2318}" dt="2022-05-11T07:04:05.935" v="2004" actId="1076"/>
          <ac:cxnSpMkLst>
            <pc:docMk/>
            <pc:sldMk cId="2146352711" sldId="257"/>
            <ac:cxnSpMk id="281" creationId="{B1353AB8-6AC6-2ADD-E5C4-196D46D74131}"/>
          </ac:cxnSpMkLst>
        </pc:cxnChg>
        <pc:cxnChg chg="add mod">
          <ac:chgData name="Fröhlich, Jonathan" userId="1dde1195-d4f4-4d25-801e-491da1e7af36" providerId="ADAL" clId="{CCAA935A-6CAC-4FD3-9349-7F7794BA2318}" dt="2022-05-11T07:04:05.935" v="2004" actId="1076"/>
          <ac:cxnSpMkLst>
            <pc:docMk/>
            <pc:sldMk cId="2146352711" sldId="257"/>
            <ac:cxnSpMk id="283" creationId="{FEBAD09B-CCF7-06F9-E266-86F1EEF32DB5}"/>
          </ac:cxnSpMkLst>
        </pc:cxnChg>
        <pc:cxnChg chg="add mod">
          <ac:chgData name="Fröhlich, Jonathan" userId="1dde1195-d4f4-4d25-801e-491da1e7af36" providerId="ADAL" clId="{CCAA935A-6CAC-4FD3-9349-7F7794BA2318}" dt="2022-05-11T15:18:06.645" v="2022" actId="14100"/>
          <ac:cxnSpMkLst>
            <pc:docMk/>
            <pc:sldMk cId="2146352711" sldId="257"/>
            <ac:cxnSpMk id="337" creationId="{AFFD4D3A-FF53-B2C9-FD32-6E075FBDE677}"/>
          </ac:cxnSpMkLst>
        </pc:cxnChg>
        <pc:cxnChg chg="add mod">
          <ac:chgData name="Fröhlich, Jonathan" userId="1dde1195-d4f4-4d25-801e-491da1e7af36" providerId="ADAL" clId="{CCAA935A-6CAC-4FD3-9349-7F7794BA2318}" dt="2022-05-11T07:02:16.382" v="1923" actId="14100"/>
          <ac:cxnSpMkLst>
            <pc:docMk/>
            <pc:sldMk cId="2146352711" sldId="257"/>
            <ac:cxnSpMk id="382" creationId="{7190C76E-EDDC-EBAA-A885-246DA0BD4B9B}"/>
          </ac:cxnSpMkLst>
        </pc:cxnChg>
        <pc:cxnChg chg="add del mod">
          <ac:chgData name="Fröhlich, Jonathan" userId="1dde1195-d4f4-4d25-801e-491da1e7af36" providerId="ADAL" clId="{CCAA935A-6CAC-4FD3-9349-7F7794BA2318}" dt="2022-05-11T15:18:44.072" v="2025" actId="478"/>
          <ac:cxnSpMkLst>
            <pc:docMk/>
            <pc:sldMk cId="2146352711" sldId="257"/>
            <ac:cxnSpMk id="413" creationId="{0EC202A9-3903-7DDF-9A8A-E446A4A56906}"/>
          </ac:cxnSpMkLst>
        </pc:cxnChg>
        <pc:cxnChg chg="add del mod">
          <ac:chgData name="Fröhlich, Jonathan" userId="1dde1195-d4f4-4d25-801e-491da1e7af36" providerId="ADAL" clId="{CCAA935A-6CAC-4FD3-9349-7F7794BA2318}" dt="2022-05-11T15:49:20.297" v="2127" actId="478"/>
          <ac:cxnSpMkLst>
            <pc:docMk/>
            <pc:sldMk cId="2146352711" sldId="257"/>
            <ac:cxnSpMk id="417" creationId="{DC2EBC8B-09CB-4232-3B82-4BF3B7346E1F}"/>
          </ac:cxnSpMkLst>
        </pc:cxnChg>
        <pc:cxnChg chg="add del mod">
          <ac:chgData name="Fröhlich, Jonathan" userId="1dde1195-d4f4-4d25-801e-491da1e7af36" providerId="ADAL" clId="{CCAA935A-6CAC-4FD3-9349-7F7794BA2318}" dt="2022-05-11T15:49:23.039" v="2128" actId="478"/>
          <ac:cxnSpMkLst>
            <pc:docMk/>
            <pc:sldMk cId="2146352711" sldId="257"/>
            <ac:cxnSpMk id="418" creationId="{AC55ADB0-7078-D4D7-9FE4-ECB56872CD26}"/>
          </ac:cxnSpMkLst>
        </pc:cxnChg>
        <pc:cxnChg chg="add del mod">
          <ac:chgData name="Fröhlich, Jonathan" userId="1dde1195-d4f4-4d25-801e-491da1e7af36" providerId="ADAL" clId="{CCAA935A-6CAC-4FD3-9349-7F7794BA2318}" dt="2022-05-11T15:49:23.039" v="2128" actId="478"/>
          <ac:cxnSpMkLst>
            <pc:docMk/>
            <pc:sldMk cId="2146352711" sldId="257"/>
            <ac:cxnSpMk id="419" creationId="{AE6CCBCA-EB58-8026-C8D5-C1BEACD22B47}"/>
          </ac:cxnSpMkLst>
        </pc:cxnChg>
        <pc:cxnChg chg="add mod">
          <ac:chgData name="Fröhlich, Jonathan" userId="1dde1195-d4f4-4d25-801e-491da1e7af36" providerId="ADAL" clId="{CCAA935A-6CAC-4FD3-9349-7F7794BA2318}" dt="2022-05-11T15:49:12.280" v="2122" actId="571"/>
          <ac:cxnSpMkLst>
            <pc:docMk/>
            <pc:sldMk cId="2146352711" sldId="257"/>
            <ac:cxnSpMk id="428" creationId="{959D201F-90D5-E93D-2190-EDAD20D85011}"/>
          </ac:cxnSpMkLst>
        </pc:cxnChg>
        <pc:cxnChg chg="add mod">
          <ac:chgData name="Fröhlich, Jonathan" userId="1dde1195-d4f4-4d25-801e-491da1e7af36" providerId="ADAL" clId="{CCAA935A-6CAC-4FD3-9349-7F7794BA2318}" dt="2022-05-11T15:49:11.934" v="2121" actId="571"/>
          <ac:cxnSpMkLst>
            <pc:docMk/>
            <pc:sldMk cId="2146352711" sldId="257"/>
            <ac:cxnSpMk id="430" creationId="{E0D4AD2D-5A31-E017-3402-2A4953D5FC5B}"/>
          </ac:cxnSpMkLst>
        </pc:cxnChg>
        <pc:cxnChg chg="add mod">
          <ac:chgData name="Fröhlich, Jonathan" userId="1dde1195-d4f4-4d25-801e-491da1e7af36" providerId="ADAL" clId="{CCAA935A-6CAC-4FD3-9349-7F7794BA2318}" dt="2022-05-11T15:49:11.566" v="2120" actId="571"/>
          <ac:cxnSpMkLst>
            <pc:docMk/>
            <pc:sldMk cId="2146352711" sldId="257"/>
            <ac:cxnSpMk id="432" creationId="{FD291C8C-9041-589D-E98E-96CD561DC8A0}"/>
          </ac:cxnSpMkLst>
        </pc:cxnChg>
        <pc:cxnChg chg="add mod">
          <ac:chgData name="Fröhlich, Jonathan" userId="1dde1195-d4f4-4d25-801e-491da1e7af36" providerId="ADAL" clId="{CCAA935A-6CAC-4FD3-9349-7F7794BA2318}" dt="2022-05-11T15:49:11.357" v="2119" actId="571"/>
          <ac:cxnSpMkLst>
            <pc:docMk/>
            <pc:sldMk cId="2146352711" sldId="257"/>
            <ac:cxnSpMk id="434" creationId="{45B5D674-52E4-E0B0-7F53-587B389C1281}"/>
          </ac:cxnSpMkLst>
        </pc:cxnChg>
        <pc:cxnChg chg="add mod">
          <ac:chgData name="Fröhlich, Jonathan" userId="1dde1195-d4f4-4d25-801e-491da1e7af36" providerId="ADAL" clId="{CCAA935A-6CAC-4FD3-9349-7F7794BA2318}" dt="2022-05-11T16:01:03.372" v="2446" actId="14100"/>
          <ac:cxnSpMkLst>
            <pc:docMk/>
            <pc:sldMk cId="2146352711" sldId="257"/>
            <ac:cxnSpMk id="442" creationId="{DE295459-8EC2-346C-A167-AAC25F191ECB}"/>
          </ac:cxnSpMkLst>
        </pc:cxnChg>
        <pc:cxnChg chg="add mod">
          <ac:chgData name="Fröhlich, Jonathan" userId="1dde1195-d4f4-4d25-801e-491da1e7af36" providerId="ADAL" clId="{CCAA935A-6CAC-4FD3-9349-7F7794BA2318}" dt="2022-05-11T15:54:49.475" v="2250" actId="1076"/>
          <ac:cxnSpMkLst>
            <pc:docMk/>
            <pc:sldMk cId="2146352711" sldId="257"/>
            <ac:cxnSpMk id="446" creationId="{D8BF1585-64F2-A350-E80E-C17363C57B2A}"/>
          </ac:cxnSpMkLst>
        </pc:cxnChg>
        <pc:cxnChg chg="add mod">
          <ac:chgData name="Fröhlich, Jonathan" userId="1dde1195-d4f4-4d25-801e-491da1e7af36" providerId="ADAL" clId="{CCAA935A-6CAC-4FD3-9349-7F7794BA2318}" dt="2022-05-11T15:54:49.475" v="2250" actId="1076"/>
          <ac:cxnSpMkLst>
            <pc:docMk/>
            <pc:sldMk cId="2146352711" sldId="257"/>
            <ac:cxnSpMk id="447" creationId="{31865314-A81C-4287-A351-6E9C38620B0D}"/>
          </ac:cxnSpMkLst>
        </pc:cxnChg>
        <pc:cxnChg chg="add mod">
          <ac:chgData name="Fröhlich, Jonathan" userId="1dde1195-d4f4-4d25-801e-491da1e7af36" providerId="ADAL" clId="{CCAA935A-6CAC-4FD3-9349-7F7794BA2318}" dt="2022-05-11T15:54:49.475" v="2250" actId="1076"/>
          <ac:cxnSpMkLst>
            <pc:docMk/>
            <pc:sldMk cId="2146352711" sldId="257"/>
            <ac:cxnSpMk id="448" creationId="{F6D7123F-89BD-DD53-FFBF-1DF46AE9C0A1}"/>
          </ac:cxnSpMkLst>
        </pc:cxnChg>
        <pc:cxnChg chg="add del mod">
          <ac:chgData name="Fröhlich, Jonathan" userId="1dde1195-d4f4-4d25-801e-491da1e7af36" providerId="ADAL" clId="{CCAA935A-6CAC-4FD3-9349-7F7794BA2318}" dt="2022-05-11T15:54:05.028" v="2226" actId="478"/>
          <ac:cxnSpMkLst>
            <pc:docMk/>
            <pc:sldMk cId="2146352711" sldId="257"/>
            <ac:cxnSpMk id="477" creationId="{AC71E919-F767-22C4-832F-EC7A2E8537D2}"/>
          </ac:cxnSpMkLst>
        </pc:cxnChg>
        <pc:cxnChg chg="add mod">
          <ac:chgData name="Fröhlich, Jonathan" userId="1dde1195-d4f4-4d25-801e-491da1e7af36" providerId="ADAL" clId="{CCAA935A-6CAC-4FD3-9349-7F7794BA2318}" dt="2022-05-11T15:54:49.475" v="2250" actId="1076"/>
          <ac:cxnSpMkLst>
            <pc:docMk/>
            <pc:sldMk cId="2146352711" sldId="257"/>
            <ac:cxnSpMk id="479" creationId="{A8094BCD-1CA2-179F-6BF1-5E769C9E4BCE}"/>
          </ac:cxnSpMkLst>
        </pc:cxnChg>
        <pc:cxnChg chg="add mod">
          <ac:chgData name="Fröhlich, Jonathan" userId="1dde1195-d4f4-4d25-801e-491da1e7af36" providerId="ADAL" clId="{CCAA935A-6CAC-4FD3-9349-7F7794BA2318}" dt="2022-05-11T15:54:49.475" v="2250" actId="1076"/>
          <ac:cxnSpMkLst>
            <pc:docMk/>
            <pc:sldMk cId="2146352711" sldId="257"/>
            <ac:cxnSpMk id="481" creationId="{381C22D2-04EE-B486-CEA1-ADC0DC6C5EDC}"/>
          </ac:cxnSpMkLst>
        </pc:cxnChg>
        <pc:cxnChg chg="add mod">
          <ac:chgData name="Fröhlich, Jonathan" userId="1dde1195-d4f4-4d25-801e-491da1e7af36" providerId="ADAL" clId="{CCAA935A-6CAC-4FD3-9349-7F7794BA2318}" dt="2022-05-11T15:55:29.913" v="2263" actId="14100"/>
          <ac:cxnSpMkLst>
            <pc:docMk/>
            <pc:sldMk cId="2146352711" sldId="257"/>
            <ac:cxnSpMk id="519" creationId="{A384202B-FAFF-1A7C-740A-A9000972C7B8}"/>
          </ac:cxnSpMkLst>
        </pc:cxnChg>
        <pc:cxnChg chg="add mod">
          <ac:chgData name="Fröhlich, Jonathan" userId="1dde1195-d4f4-4d25-801e-491da1e7af36" providerId="ADAL" clId="{CCAA935A-6CAC-4FD3-9349-7F7794BA2318}" dt="2022-05-11T15:56:18.678" v="2312" actId="1076"/>
          <ac:cxnSpMkLst>
            <pc:docMk/>
            <pc:sldMk cId="2146352711" sldId="257"/>
            <ac:cxnSpMk id="523" creationId="{8EAD543D-5E76-9646-20B0-A157C1871520}"/>
          </ac:cxnSpMkLst>
        </pc:cxnChg>
        <pc:cxnChg chg="add mod">
          <ac:chgData name="Fröhlich, Jonathan" userId="1dde1195-d4f4-4d25-801e-491da1e7af36" providerId="ADAL" clId="{CCAA935A-6CAC-4FD3-9349-7F7794BA2318}" dt="2022-05-11T15:55:31.544" v="2264" actId="14100"/>
          <ac:cxnSpMkLst>
            <pc:docMk/>
            <pc:sldMk cId="2146352711" sldId="257"/>
            <ac:cxnSpMk id="524" creationId="{278A07C1-3B83-0546-3B5A-82F95D27147D}"/>
          </ac:cxnSpMkLst>
        </pc:cxnChg>
        <pc:cxnChg chg="add mod">
          <ac:chgData name="Fröhlich, Jonathan" userId="1dde1195-d4f4-4d25-801e-491da1e7af36" providerId="ADAL" clId="{CCAA935A-6CAC-4FD3-9349-7F7794BA2318}" dt="2022-05-11T15:55:19.853" v="2259" actId="1076"/>
          <ac:cxnSpMkLst>
            <pc:docMk/>
            <pc:sldMk cId="2146352711" sldId="257"/>
            <ac:cxnSpMk id="525" creationId="{6FC6E048-35D3-31D6-FA41-5C9480A56CFE}"/>
          </ac:cxnSpMkLst>
        </pc:cxnChg>
        <pc:cxnChg chg="add mod">
          <ac:chgData name="Fröhlich, Jonathan" userId="1dde1195-d4f4-4d25-801e-491da1e7af36" providerId="ADAL" clId="{CCAA935A-6CAC-4FD3-9349-7F7794BA2318}" dt="2022-05-11T15:56:26.841" v="2317" actId="1076"/>
          <ac:cxnSpMkLst>
            <pc:docMk/>
            <pc:sldMk cId="2146352711" sldId="257"/>
            <ac:cxnSpMk id="527" creationId="{1D903DEF-A163-7D9E-67D8-3B17B17B2E83}"/>
          </ac:cxnSpMkLst>
        </pc:cxnChg>
        <pc:cxnChg chg="add mod">
          <ac:chgData name="Fröhlich, Jonathan" userId="1dde1195-d4f4-4d25-801e-491da1e7af36" providerId="ADAL" clId="{CCAA935A-6CAC-4FD3-9349-7F7794BA2318}" dt="2022-05-11T15:56:25.573" v="2316" actId="1076"/>
          <ac:cxnSpMkLst>
            <pc:docMk/>
            <pc:sldMk cId="2146352711" sldId="257"/>
            <ac:cxnSpMk id="529" creationId="{B7B7AF4B-10AC-8E8A-A541-F9D3DA87BE9C}"/>
          </ac:cxnSpMkLst>
        </pc:cxnChg>
        <pc:cxnChg chg="add mod ord">
          <ac:chgData name="Fröhlich, Jonathan" userId="1dde1195-d4f4-4d25-801e-491da1e7af36" providerId="ADAL" clId="{CCAA935A-6CAC-4FD3-9349-7F7794BA2318}" dt="2022-05-11T15:56:53.055" v="2324" actId="1076"/>
          <ac:cxnSpMkLst>
            <pc:docMk/>
            <pc:sldMk cId="2146352711" sldId="257"/>
            <ac:cxnSpMk id="555" creationId="{4EC0F0B9-6B55-8CF7-2928-ADA0DD11F5E6}"/>
          </ac:cxnSpMkLst>
        </pc:cxnChg>
        <pc:cxnChg chg="add mod">
          <ac:chgData name="Fröhlich, Jonathan" userId="1dde1195-d4f4-4d25-801e-491da1e7af36" providerId="ADAL" clId="{CCAA935A-6CAC-4FD3-9349-7F7794BA2318}" dt="2022-05-11T15:58:49.769" v="2408" actId="1076"/>
          <ac:cxnSpMkLst>
            <pc:docMk/>
            <pc:sldMk cId="2146352711" sldId="257"/>
            <ac:cxnSpMk id="559" creationId="{8A25662B-EEF3-AE0A-1330-2C945350E40B}"/>
          </ac:cxnSpMkLst>
        </pc:cxnChg>
        <pc:cxnChg chg="add mod">
          <ac:chgData name="Fröhlich, Jonathan" userId="1dde1195-d4f4-4d25-801e-491da1e7af36" providerId="ADAL" clId="{CCAA935A-6CAC-4FD3-9349-7F7794BA2318}" dt="2022-05-11T15:58:30.476" v="2384" actId="1076"/>
          <ac:cxnSpMkLst>
            <pc:docMk/>
            <pc:sldMk cId="2146352711" sldId="257"/>
            <ac:cxnSpMk id="560" creationId="{C4FC2003-B7EA-093A-988B-123B67CF7FE1}"/>
          </ac:cxnSpMkLst>
        </pc:cxnChg>
        <pc:cxnChg chg="add mod">
          <ac:chgData name="Fröhlich, Jonathan" userId="1dde1195-d4f4-4d25-801e-491da1e7af36" providerId="ADAL" clId="{CCAA935A-6CAC-4FD3-9349-7F7794BA2318}" dt="2022-05-11T15:58:17.363" v="2379" actId="1076"/>
          <ac:cxnSpMkLst>
            <pc:docMk/>
            <pc:sldMk cId="2146352711" sldId="257"/>
            <ac:cxnSpMk id="561" creationId="{E6CFD446-01E1-C011-22A2-B106EF99EA6A}"/>
          </ac:cxnSpMkLst>
        </pc:cxnChg>
        <pc:cxnChg chg="add mod">
          <ac:chgData name="Fröhlich, Jonathan" userId="1dde1195-d4f4-4d25-801e-491da1e7af36" providerId="ADAL" clId="{CCAA935A-6CAC-4FD3-9349-7F7794BA2318}" dt="2022-05-11T15:58:08.671" v="2375" actId="14100"/>
          <ac:cxnSpMkLst>
            <pc:docMk/>
            <pc:sldMk cId="2146352711" sldId="257"/>
            <ac:cxnSpMk id="578" creationId="{8D5FA119-B513-53B4-AF88-B6CB58F244EB}"/>
          </ac:cxnSpMkLst>
        </pc:cxnChg>
        <pc:cxnChg chg="add mod">
          <ac:chgData name="Fröhlich, Jonathan" userId="1dde1195-d4f4-4d25-801e-491da1e7af36" providerId="ADAL" clId="{CCAA935A-6CAC-4FD3-9349-7F7794BA2318}" dt="2022-05-11T15:58:42.973" v="2398" actId="1076"/>
          <ac:cxnSpMkLst>
            <pc:docMk/>
            <pc:sldMk cId="2146352711" sldId="257"/>
            <ac:cxnSpMk id="580" creationId="{E6ED7226-D5CE-DFDD-D9CD-D24C015F480E}"/>
          </ac:cxnSpMkLst>
        </pc:cxnChg>
        <pc:cxnChg chg="add mod">
          <ac:chgData name="Fröhlich, Jonathan" userId="1dde1195-d4f4-4d25-801e-491da1e7af36" providerId="ADAL" clId="{CCAA935A-6CAC-4FD3-9349-7F7794BA2318}" dt="2022-05-11T15:57:57.991" v="2369" actId="1076"/>
          <ac:cxnSpMkLst>
            <pc:docMk/>
            <pc:sldMk cId="2146352711" sldId="257"/>
            <ac:cxnSpMk id="582" creationId="{2F37F3C9-4825-584F-5919-F9218094993C}"/>
          </ac:cxnSpMkLst>
        </pc:cxnChg>
        <pc:cxnChg chg="add mod">
          <ac:chgData name="Fröhlich, Jonathan" userId="1dde1195-d4f4-4d25-801e-491da1e7af36" providerId="ADAL" clId="{CCAA935A-6CAC-4FD3-9349-7F7794BA2318}" dt="2022-05-11T15:57:51.122" v="2366" actId="1076"/>
          <ac:cxnSpMkLst>
            <pc:docMk/>
            <pc:sldMk cId="2146352711" sldId="257"/>
            <ac:cxnSpMk id="584" creationId="{1936DAD6-D5F2-3E48-DECE-69FCD9637E21}"/>
          </ac:cxnSpMkLst>
        </pc:cxnChg>
        <pc:cxnChg chg="add mod">
          <ac:chgData name="Fröhlich, Jonathan" userId="1dde1195-d4f4-4d25-801e-491da1e7af36" providerId="ADAL" clId="{CCAA935A-6CAC-4FD3-9349-7F7794BA2318}" dt="2022-05-11T15:57:49.664" v="2365" actId="1076"/>
          <ac:cxnSpMkLst>
            <pc:docMk/>
            <pc:sldMk cId="2146352711" sldId="257"/>
            <ac:cxnSpMk id="586" creationId="{7C9EAFF1-28D6-3DDE-52F0-532551A2D7CD}"/>
          </ac:cxnSpMkLst>
        </pc:cxnChg>
        <pc:cxnChg chg="add mod">
          <ac:chgData name="Fröhlich, Jonathan" userId="1dde1195-d4f4-4d25-801e-491da1e7af36" providerId="ADAL" clId="{CCAA935A-6CAC-4FD3-9349-7F7794BA2318}" dt="2022-05-11T16:00:00.696" v="2438" actId="1076"/>
          <ac:cxnSpMkLst>
            <pc:docMk/>
            <pc:sldMk cId="2146352711" sldId="257"/>
            <ac:cxnSpMk id="607" creationId="{BCD49D52-7DDC-E75F-3F7C-8468BBACCB4C}"/>
          </ac:cxnSpMkLst>
        </pc:cxnChg>
        <pc:cxnChg chg="add del mod">
          <ac:chgData name="Fröhlich, Jonathan" userId="1dde1195-d4f4-4d25-801e-491da1e7af36" providerId="ADAL" clId="{CCAA935A-6CAC-4FD3-9349-7F7794BA2318}" dt="2022-05-11T16:25:03.882" v="2563" actId="478"/>
          <ac:cxnSpMkLst>
            <pc:docMk/>
            <pc:sldMk cId="2146352711" sldId="257"/>
            <ac:cxnSpMk id="617" creationId="{B3AF70EC-E441-D2DC-0898-5F5729CA7E0E}"/>
          </ac:cxnSpMkLst>
        </pc:cxnChg>
        <pc:cxnChg chg="add del mod">
          <ac:chgData name="Fröhlich, Jonathan" userId="1dde1195-d4f4-4d25-801e-491da1e7af36" providerId="ADAL" clId="{CCAA935A-6CAC-4FD3-9349-7F7794BA2318}" dt="2022-05-11T16:25:03.882" v="2563" actId="478"/>
          <ac:cxnSpMkLst>
            <pc:docMk/>
            <pc:sldMk cId="2146352711" sldId="257"/>
            <ac:cxnSpMk id="624" creationId="{18D9514C-EABA-6E6F-DADD-1BF4BCBF5918}"/>
          </ac:cxnSpMkLst>
        </pc:cxnChg>
        <pc:cxnChg chg="add del mod">
          <ac:chgData name="Fröhlich, Jonathan" userId="1dde1195-d4f4-4d25-801e-491da1e7af36" providerId="ADAL" clId="{CCAA935A-6CAC-4FD3-9349-7F7794BA2318}" dt="2022-05-11T16:25:03.882" v="2563" actId="478"/>
          <ac:cxnSpMkLst>
            <pc:docMk/>
            <pc:sldMk cId="2146352711" sldId="257"/>
            <ac:cxnSpMk id="626" creationId="{ED9D27B6-0EE2-FB8F-5AB9-85837F969D9A}"/>
          </ac:cxnSpMkLst>
        </pc:cxnChg>
        <pc:cxnChg chg="add del mod">
          <ac:chgData name="Fröhlich, Jonathan" userId="1dde1195-d4f4-4d25-801e-491da1e7af36" providerId="ADAL" clId="{CCAA935A-6CAC-4FD3-9349-7F7794BA2318}" dt="2022-05-11T16:25:03.882" v="2563" actId="478"/>
          <ac:cxnSpMkLst>
            <pc:docMk/>
            <pc:sldMk cId="2146352711" sldId="257"/>
            <ac:cxnSpMk id="629" creationId="{8E269DD8-0009-9AFC-4BF8-C046BF6908A0}"/>
          </ac:cxnSpMkLst>
        </pc:cxnChg>
        <pc:cxnChg chg="add del mod">
          <ac:chgData name="Fröhlich, Jonathan" userId="1dde1195-d4f4-4d25-801e-491da1e7af36" providerId="ADAL" clId="{CCAA935A-6CAC-4FD3-9349-7F7794BA2318}" dt="2022-05-11T16:25:03.882" v="2563" actId="478"/>
          <ac:cxnSpMkLst>
            <pc:docMk/>
            <pc:sldMk cId="2146352711" sldId="257"/>
            <ac:cxnSpMk id="632" creationId="{43E49142-7E92-30A9-DEE3-50E1D0BB108C}"/>
          </ac:cxnSpMkLst>
        </pc:cxnChg>
        <pc:cxnChg chg="add del mod">
          <ac:chgData name="Fröhlich, Jonathan" userId="1dde1195-d4f4-4d25-801e-491da1e7af36" providerId="ADAL" clId="{CCAA935A-6CAC-4FD3-9349-7F7794BA2318}" dt="2022-05-11T16:25:03.882" v="2563" actId="478"/>
          <ac:cxnSpMkLst>
            <pc:docMk/>
            <pc:sldMk cId="2146352711" sldId="257"/>
            <ac:cxnSpMk id="634" creationId="{FAA6F927-8AE7-4335-1830-8254CFFE9614}"/>
          </ac:cxnSpMkLst>
        </pc:cxnChg>
        <pc:cxnChg chg="add del mod">
          <ac:chgData name="Fröhlich, Jonathan" userId="1dde1195-d4f4-4d25-801e-491da1e7af36" providerId="ADAL" clId="{CCAA935A-6CAC-4FD3-9349-7F7794BA2318}" dt="2022-05-11T16:25:03.882" v="2563" actId="478"/>
          <ac:cxnSpMkLst>
            <pc:docMk/>
            <pc:sldMk cId="2146352711" sldId="257"/>
            <ac:cxnSpMk id="657" creationId="{075C39AB-205E-EEF2-CF95-8DC6075073A3}"/>
          </ac:cxnSpMkLst>
        </pc:cxnChg>
        <pc:cxnChg chg="add mod">
          <ac:chgData name="Fröhlich, Jonathan" userId="1dde1195-d4f4-4d25-801e-491da1e7af36" providerId="ADAL" clId="{CCAA935A-6CAC-4FD3-9349-7F7794BA2318}" dt="2022-05-11T16:26:48.081" v="2631" actId="1076"/>
          <ac:cxnSpMkLst>
            <pc:docMk/>
            <pc:sldMk cId="2146352711" sldId="257"/>
            <ac:cxnSpMk id="662" creationId="{008F6701-C794-C0DD-B5B0-B35D33B7E9D5}"/>
          </ac:cxnSpMkLst>
        </pc:cxnChg>
        <pc:cxnChg chg="add mod">
          <ac:chgData name="Fröhlich, Jonathan" userId="1dde1195-d4f4-4d25-801e-491da1e7af36" providerId="ADAL" clId="{CCAA935A-6CAC-4FD3-9349-7F7794BA2318}" dt="2022-05-11T16:26:48.081" v="2631" actId="1076"/>
          <ac:cxnSpMkLst>
            <pc:docMk/>
            <pc:sldMk cId="2146352711" sldId="257"/>
            <ac:cxnSpMk id="666" creationId="{B5F57E5F-3D94-EF38-0DA4-30C238BEB9DA}"/>
          </ac:cxnSpMkLst>
        </pc:cxnChg>
        <pc:cxnChg chg="add mod">
          <ac:chgData name="Fröhlich, Jonathan" userId="1dde1195-d4f4-4d25-801e-491da1e7af36" providerId="ADAL" clId="{CCAA935A-6CAC-4FD3-9349-7F7794BA2318}" dt="2022-05-11T16:32:13.899" v="2685" actId="14100"/>
          <ac:cxnSpMkLst>
            <pc:docMk/>
            <pc:sldMk cId="2146352711" sldId="257"/>
            <ac:cxnSpMk id="667" creationId="{3EEEC544-551C-178C-2242-43AA50BAC1B6}"/>
          </ac:cxnSpMkLst>
        </pc:cxnChg>
        <pc:cxnChg chg="add mod">
          <ac:chgData name="Fröhlich, Jonathan" userId="1dde1195-d4f4-4d25-801e-491da1e7af36" providerId="ADAL" clId="{CCAA935A-6CAC-4FD3-9349-7F7794BA2318}" dt="2022-05-11T16:33:01.639" v="2711" actId="1076"/>
          <ac:cxnSpMkLst>
            <pc:docMk/>
            <pc:sldMk cId="2146352711" sldId="257"/>
            <ac:cxnSpMk id="668" creationId="{64427A9D-0038-1568-A728-04B32E85E97C}"/>
          </ac:cxnSpMkLst>
        </pc:cxnChg>
        <pc:cxnChg chg="add mod">
          <ac:chgData name="Fröhlich, Jonathan" userId="1dde1195-d4f4-4d25-801e-491da1e7af36" providerId="ADAL" clId="{CCAA935A-6CAC-4FD3-9349-7F7794BA2318}" dt="2022-05-11T16:31:43.503" v="2666" actId="1076"/>
          <ac:cxnSpMkLst>
            <pc:docMk/>
            <pc:sldMk cId="2146352711" sldId="257"/>
            <ac:cxnSpMk id="695" creationId="{B1CD28F8-3B3A-7661-6FD6-DCC0C6EEF20C}"/>
          </ac:cxnSpMkLst>
        </pc:cxnChg>
        <pc:cxnChg chg="add mod">
          <ac:chgData name="Fröhlich, Jonathan" userId="1dde1195-d4f4-4d25-801e-491da1e7af36" providerId="ADAL" clId="{CCAA935A-6CAC-4FD3-9349-7F7794BA2318}" dt="2022-05-11T16:32:19.476" v="2686" actId="1076"/>
          <ac:cxnSpMkLst>
            <pc:docMk/>
            <pc:sldMk cId="2146352711" sldId="257"/>
            <ac:cxnSpMk id="704" creationId="{0E9B5DA3-D013-BB61-3401-029ECBC8B871}"/>
          </ac:cxnSpMkLst>
        </pc:cxnChg>
        <pc:cxnChg chg="add mod">
          <ac:chgData name="Fröhlich, Jonathan" userId="1dde1195-d4f4-4d25-801e-491da1e7af36" providerId="ADAL" clId="{CCAA935A-6CAC-4FD3-9349-7F7794BA2318}" dt="2022-05-11T16:32:58.533" v="2709" actId="14100"/>
          <ac:cxnSpMkLst>
            <pc:docMk/>
            <pc:sldMk cId="2146352711" sldId="257"/>
            <ac:cxnSpMk id="719" creationId="{0EBFF596-33DA-3395-C20A-7F72AF1B5880}"/>
          </ac:cxnSpMkLst>
        </pc:cxnChg>
        <pc:cxnChg chg="add mod">
          <ac:chgData name="Fröhlich, Jonathan" userId="1dde1195-d4f4-4d25-801e-491da1e7af36" providerId="ADAL" clId="{CCAA935A-6CAC-4FD3-9349-7F7794BA2318}" dt="2022-05-11T16:33:42.137" v="2725" actId="571"/>
          <ac:cxnSpMkLst>
            <pc:docMk/>
            <pc:sldMk cId="2146352711" sldId="257"/>
            <ac:cxnSpMk id="724" creationId="{58FCDDE5-4839-51A3-68C0-228AD6E9841F}"/>
          </ac:cxnSpMkLst>
        </pc:cxnChg>
        <pc:cxnChg chg="add mod">
          <ac:chgData name="Fröhlich, Jonathan" userId="1dde1195-d4f4-4d25-801e-491da1e7af36" providerId="ADAL" clId="{CCAA935A-6CAC-4FD3-9349-7F7794BA2318}" dt="2022-05-11T16:33:42.137" v="2725" actId="571"/>
          <ac:cxnSpMkLst>
            <pc:docMk/>
            <pc:sldMk cId="2146352711" sldId="257"/>
            <ac:cxnSpMk id="728" creationId="{B52E4649-D04C-0CBF-5050-439A28694236}"/>
          </ac:cxnSpMkLst>
        </pc:cxnChg>
        <pc:cxnChg chg="add mod">
          <ac:chgData name="Fröhlich, Jonathan" userId="1dde1195-d4f4-4d25-801e-491da1e7af36" providerId="ADAL" clId="{CCAA935A-6CAC-4FD3-9349-7F7794BA2318}" dt="2022-05-11T16:33:42.137" v="2725" actId="571"/>
          <ac:cxnSpMkLst>
            <pc:docMk/>
            <pc:sldMk cId="2146352711" sldId="257"/>
            <ac:cxnSpMk id="729" creationId="{2D3F8F1F-520C-8B8E-A8D9-3B1080A47E9F}"/>
          </ac:cxnSpMkLst>
        </pc:cxnChg>
        <pc:cxnChg chg="add mod">
          <ac:chgData name="Fröhlich, Jonathan" userId="1dde1195-d4f4-4d25-801e-491da1e7af36" providerId="ADAL" clId="{CCAA935A-6CAC-4FD3-9349-7F7794BA2318}" dt="2022-05-11T16:33:42.137" v="2725" actId="571"/>
          <ac:cxnSpMkLst>
            <pc:docMk/>
            <pc:sldMk cId="2146352711" sldId="257"/>
            <ac:cxnSpMk id="730" creationId="{E89CC066-1253-1A0B-7B35-B1266BB86833}"/>
          </ac:cxnSpMkLst>
        </pc:cxnChg>
        <pc:cxnChg chg="add mod">
          <ac:chgData name="Fröhlich, Jonathan" userId="1dde1195-d4f4-4d25-801e-491da1e7af36" providerId="ADAL" clId="{CCAA935A-6CAC-4FD3-9349-7F7794BA2318}" dt="2022-05-11T16:33:42.137" v="2725" actId="571"/>
          <ac:cxnSpMkLst>
            <pc:docMk/>
            <pc:sldMk cId="2146352711" sldId="257"/>
            <ac:cxnSpMk id="732" creationId="{CDFFFA53-7E1D-6797-A552-20E3685C4931}"/>
          </ac:cxnSpMkLst>
        </pc:cxnChg>
        <pc:cxnChg chg="add mod">
          <ac:chgData name="Fröhlich, Jonathan" userId="1dde1195-d4f4-4d25-801e-491da1e7af36" providerId="ADAL" clId="{CCAA935A-6CAC-4FD3-9349-7F7794BA2318}" dt="2022-05-11T16:33:42.137" v="2725" actId="571"/>
          <ac:cxnSpMkLst>
            <pc:docMk/>
            <pc:sldMk cId="2146352711" sldId="257"/>
            <ac:cxnSpMk id="734" creationId="{F486E5C2-993C-59E9-26CF-9419236AE549}"/>
          </ac:cxnSpMkLst>
        </pc:cxnChg>
        <pc:cxnChg chg="add mod">
          <ac:chgData name="Fröhlich, Jonathan" userId="1dde1195-d4f4-4d25-801e-491da1e7af36" providerId="ADAL" clId="{CCAA935A-6CAC-4FD3-9349-7F7794BA2318}" dt="2022-05-11T16:33:42.137" v="2725" actId="571"/>
          <ac:cxnSpMkLst>
            <pc:docMk/>
            <pc:sldMk cId="2146352711" sldId="257"/>
            <ac:cxnSpMk id="736" creationId="{9B95C0E3-A5BC-01B8-53F7-8910FC1D3404}"/>
          </ac:cxnSpMkLst>
        </pc:cxnChg>
        <pc:cxnChg chg="add mod">
          <ac:chgData name="Fröhlich, Jonathan" userId="1dde1195-d4f4-4d25-801e-491da1e7af36" providerId="ADAL" clId="{CCAA935A-6CAC-4FD3-9349-7F7794BA2318}" dt="2022-05-11T16:33:57.163" v="2729" actId="14100"/>
          <ac:cxnSpMkLst>
            <pc:docMk/>
            <pc:sldMk cId="2146352711" sldId="257"/>
            <ac:cxnSpMk id="738" creationId="{387D45E2-6B7F-BA69-8EC4-B33D3E51E2DC}"/>
          </ac:cxnSpMkLst>
        </pc:cxnChg>
        <pc:cxnChg chg="add mod">
          <ac:chgData name="Fröhlich, Jonathan" userId="1dde1195-d4f4-4d25-801e-491da1e7af36" providerId="ADAL" clId="{CCAA935A-6CAC-4FD3-9349-7F7794BA2318}" dt="2022-05-11T16:40:52.736" v="2800" actId="1076"/>
          <ac:cxnSpMkLst>
            <pc:docMk/>
            <pc:sldMk cId="2146352711" sldId="257"/>
            <ac:cxnSpMk id="742" creationId="{95DF168D-0013-6B7A-5E5B-5F0A6025A73C}"/>
          </ac:cxnSpMkLst>
        </pc:cxnChg>
        <pc:cxnChg chg="add mod">
          <ac:chgData name="Fröhlich, Jonathan" userId="1dde1195-d4f4-4d25-801e-491da1e7af36" providerId="ADAL" clId="{CCAA935A-6CAC-4FD3-9349-7F7794BA2318}" dt="2022-05-11T16:35:24.122" v="2784" actId="14100"/>
          <ac:cxnSpMkLst>
            <pc:docMk/>
            <pc:sldMk cId="2146352711" sldId="257"/>
            <ac:cxnSpMk id="743" creationId="{A92B6CF7-F4EC-FF20-9318-F2281C6400D4}"/>
          </ac:cxnSpMkLst>
        </pc:cxnChg>
        <pc:cxnChg chg="add mod">
          <ac:chgData name="Fröhlich, Jonathan" userId="1dde1195-d4f4-4d25-801e-491da1e7af36" providerId="ADAL" clId="{CCAA935A-6CAC-4FD3-9349-7F7794BA2318}" dt="2022-05-11T16:42:45.133" v="2837" actId="14100"/>
          <ac:cxnSpMkLst>
            <pc:docMk/>
            <pc:sldMk cId="2146352711" sldId="257"/>
            <ac:cxnSpMk id="744" creationId="{3F91B44C-A260-8E46-959D-35CA04F9AC78}"/>
          </ac:cxnSpMkLst>
        </pc:cxnChg>
        <pc:cxnChg chg="add mod">
          <ac:chgData name="Fröhlich, Jonathan" userId="1dde1195-d4f4-4d25-801e-491da1e7af36" providerId="ADAL" clId="{CCAA935A-6CAC-4FD3-9349-7F7794BA2318}" dt="2022-05-11T16:33:57.163" v="2729" actId="14100"/>
          <ac:cxnSpMkLst>
            <pc:docMk/>
            <pc:sldMk cId="2146352711" sldId="257"/>
            <ac:cxnSpMk id="746" creationId="{1B8022CC-164D-CB39-C9B0-CDC8821567D7}"/>
          </ac:cxnSpMkLst>
        </pc:cxnChg>
        <pc:cxnChg chg="add mod">
          <ac:chgData name="Fröhlich, Jonathan" userId="1dde1195-d4f4-4d25-801e-491da1e7af36" providerId="ADAL" clId="{CCAA935A-6CAC-4FD3-9349-7F7794BA2318}" dt="2022-05-11T16:42:13.298" v="2802" actId="478"/>
          <ac:cxnSpMkLst>
            <pc:docMk/>
            <pc:sldMk cId="2146352711" sldId="257"/>
            <ac:cxnSpMk id="748" creationId="{C8572E73-0670-511B-5945-FF871C11DAB3}"/>
          </ac:cxnSpMkLst>
        </pc:cxnChg>
        <pc:cxnChg chg="add mod">
          <ac:chgData name="Fröhlich, Jonathan" userId="1dde1195-d4f4-4d25-801e-491da1e7af36" providerId="ADAL" clId="{CCAA935A-6CAC-4FD3-9349-7F7794BA2318}" dt="2022-05-11T16:35:01.257" v="2756" actId="1076"/>
          <ac:cxnSpMkLst>
            <pc:docMk/>
            <pc:sldMk cId="2146352711" sldId="257"/>
            <ac:cxnSpMk id="750" creationId="{1F05D4C9-C34B-35A0-B7AD-D8BE0CC8614E}"/>
          </ac:cxnSpMkLst>
        </pc:cxnChg>
        <pc:cxnChg chg="add mod">
          <ac:chgData name="Fröhlich, Jonathan" userId="1dde1195-d4f4-4d25-801e-491da1e7af36" providerId="ADAL" clId="{CCAA935A-6CAC-4FD3-9349-7F7794BA2318}" dt="2022-05-11T16:42:37.161" v="2816" actId="1076"/>
          <ac:cxnSpMkLst>
            <pc:docMk/>
            <pc:sldMk cId="2146352711" sldId="257"/>
            <ac:cxnSpMk id="758" creationId="{C31D900F-FEC3-49BE-A4D9-68B7B8BC0533}"/>
          </ac:cxnSpMkLst>
        </pc:cxnChg>
      </pc:sldChg>
      <pc:sldChg chg="modSp new del mod">
        <pc:chgData name="Fröhlich, Jonathan" userId="1dde1195-d4f4-4d25-801e-491da1e7af36" providerId="ADAL" clId="{CCAA935A-6CAC-4FD3-9349-7F7794BA2318}" dt="2022-05-23T23:35:11.552" v="2847" actId="47"/>
        <pc:sldMkLst>
          <pc:docMk/>
          <pc:sldMk cId="2014081143" sldId="258"/>
        </pc:sldMkLst>
        <pc:spChg chg="mod">
          <ac:chgData name="Fröhlich, Jonathan" userId="1dde1195-d4f4-4d25-801e-491da1e7af36" providerId="ADAL" clId="{CCAA935A-6CAC-4FD3-9349-7F7794BA2318}" dt="2022-05-09T22:21:52.330" v="328" actId="20577"/>
          <ac:spMkLst>
            <pc:docMk/>
            <pc:sldMk cId="2014081143" sldId="258"/>
            <ac:spMk id="5" creationId="{DF432CD4-997B-D343-DFE9-B7632583314D}"/>
          </ac:spMkLst>
        </pc:spChg>
      </pc:sldChg>
      <pc:sldChg chg="del">
        <pc:chgData name="Fröhlich, Jonathan" userId="1dde1195-d4f4-4d25-801e-491da1e7af36" providerId="ADAL" clId="{CCAA935A-6CAC-4FD3-9349-7F7794BA2318}" dt="2022-05-09T22:11:10.669" v="1" actId="47"/>
        <pc:sldMkLst>
          <pc:docMk/>
          <pc:sldMk cId="2117463957" sldId="259"/>
        </pc:sldMkLst>
      </pc:sldChg>
      <pc:sldChg chg="add">
        <pc:chgData name="Fröhlich, Jonathan" userId="1dde1195-d4f4-4d25-801e-491da1e7af36" providerId="ADAL" clId="{CCAA935A-6CAC-4FD3-9349-7F7794BA2318}" dt="2022-05-23T23:35:08.192" v="2846"/>
        <pc:sldMkLst>
          <pc:docMk/>
          <pc:sldMk cId="3367919847" sldId="259"/>
        </pc:sldMkLst>
      </pc:sldChg>
      <pc:sldChg chg="del">
        <pc:chgData name="Fröhlich, Jonathan" userId="1dde1195-d4f4-4d25-801e-491da1e7af36" providerId="ADAL" clId="{CCAA935A-6CAC-4FD3-9349-7F7794BA2318}" dt="2022-05-09T22:11:11.184" v="5" actId="47"/>
        <pc:sldMkLst>
          <pc:docMk/>
          <pc:sldMk cId="135994589" sldId="264"/>
        </pc:sldMkLst>
      </pc:sldChg>
      <pc:sldChg chg="del">
        <pc:chgData name="Fröhlich, Jonathan" userId="1dde1195-d4f4-4d25-801e-491da1e7af36" providerId="ADAL" clId="{CCAA935A-6CAC-4FD3-9349-7F7794BA2318}" dt="2022-05-09T22:11:13.586" v="18" actId="47"/>
        <pc:sldMkLst>
          <pc:docMk/>
          <pc:sldMk cId="2517707199" sldId="282"/>
        </pc:sldMkLst>
      </pc:sldChg>
      <pc:sldChg chg="del">
        <pc:chgData name="Fröhlich, Jonathan" userId="1dde1195-d4f4-4d25-801e-491da1e7af36" providerId="ADAL" clId="{CCAA935A-6CAC-4FD3-9349-7F7794BA2318}" dt="2022-05-09T22:11:10.797" v="2" actId="47"/>
        <pc:sldMkLst>
          <pc:docMk/>
          <pc:sldMk cId="1979046126" sldId="284"/>
        </pc:sldMkLst>
      </pc:sldChg>
      <pc:sldChg chg="del">
        <pc:chgData name="Fröhlich, Jonathan" userId="1dde1195-d4f4-4d25-801e-491da1e7af36" providerId="ADAL" clId="{CCAA935A-6CAC-4FD3-9349-7F7794BA2318}" dt="2022-05-09T22:11:10.926" v="3" actId="47"/>
        <pc:sldMkLst>
          <pc:docMk/>
          <pc:sldMk cId="1074990949" sldId="286"/>
        </pc:sldMkLst>
      </pc:sldChg>
      <pc:sldChg chg="del">
        <pc:chgData name="Fröhlich, Jonathan" userId="1dde1195-d4f4-4d25-801e-491da1e7af36" providerId="ADAL" clId="{CCAA935A-6CAC-4FD3-9349-7F7794BA2318}" dt="2022-05-09T22:11:11.051" v="4" actId="47"/>
        <pc:sldMkLst>
          <pc:docMk/>
          <pc:sldMk cId="2362825522" sldId="288"/>
        </pc:sldMkLst>
      </pc:sldChg>
      <pc:sldChg chg="del">
        <pc:chgData name="Fröhlich, Jonathan" userId="1dde1195-d4f4-4d25-801e-491da1e7af36" providerId="ADAL" clId="{CCAA935A-6CAC-4FD3-9349-7F7794BA2318}" dt="2022-05-09T22:11:11.323" v="6" actId="47"/>
        <pc:sldMkLst>
          <pc:docMk/>
          <pc:sldMk cId="3530481766" sldId="289"/>
        </pc:sldMkLst>
      </pc:sldChg>
      <pc:sldChg chg="del">
        <pc:chgData name="Fröhlich, Jonathan" userId="1dde1195-d4f4-4d25-801e-491da1e7af36" providerId="ADAL" clId="{CCAA935A-6CAC-4FD3-9349-7F7794BA2318}" dt="2022-05-09T22:11:13.611" v="19" actId="47"/>
        <pc:sldMkLst>
          <pc:docMk/>
          <pc:sldMk cId="1321377972" sldId="290"/>
        </pc:sldMkLst>
      </pc:sldChg>
      <pc:sldChg chg="del">
        <pc:chgData name="Fröhlich, Jonathan" userId="1dde1195-d4f4-4d25-801e-491da1e7af36" providerId="ADAL" clId="{CCAA935A-6CAC-4FD3-9349-7F7794BA2318}" dt="2022-05-09T22:11:11.453" v="7" actId="47"/>
        <pc:sldMkLst>
          <pc:docMk/>
          <pc:sldMk cId="3331772140" sldId="291"/>
        </pc:sldMkLst>
      </pc:sldChg>
      <pc:sldChg chg="del">
        <pc:chgData name="Fröhlich, Jonathan" userId="1dde1195-d4f4-4d25-801e-491da1e7af36" providerId="ADAL" clId="{CCAA935A-6CAC-4FD3-9349-7F7794BA2318}" dt="2022-05-09T22:11:11.630" v="8" actId="47"/>
        <pc:sldMkLst>
          <pc:docMk/>
          <pc:sldMk cId="714877167" sldId="293"/>
        </pc:sldMkLst>
      </pc:sldChg>
      <pc:sldChg chg="del">
        <pc:chgData name="Fröhlich, Jonathan" userId="1dde1195-d4f4-4d25-801e-491da1e7af36" providerId="ADAL" clId="{CCAA935A-6CAC-4FD3-9349-7F7794BA2318}" dt="2022-05-09T22:11:13.248" v="10" actId="47"/>
        <pc:sldMkLst>
          <pc:docMk/>
          <pc:sldMk cId="3943834021" sldId="295"/>
        </pc:sldMkLst>
      </pc:sldChg>
      <pc:sldChg chg="del">
        <pc:chgData name="Fröhlich, Jonathan" userId="1dde1195-d4f4-4d25-801e-491da1e7af36" providerId="ADAL" clId="{CCAA935A-6CAC-4FD3-9349-7F7794BA2318}" dt="2022-05-09T22:11:12.741" v="9" actId="47"/>
        <pc:sldMkLst>
          <pc:docMk/>
          <pc:sldMk cId="1365688655" sldId="296"/>
        </pc:sldMkLst>
      </pc:sldChg>
      <pc:sldChg chg="del">
        <pc:chgData name="Fröhlich, Jonathan" userId="1dde1195-d4f4-4d25-801e-491da1e7af36" providerId="ADAL" clId="{CCAA935A-6CAC-4FD3-9349-7F7794BA2318}" dt="2022-05-09T22:11:13.398" v="12" actId="47"/>
        <pc:sldMkLst>
          <pc:docMk/>
          <pc:sldMk cId="3966360677" sldId="298"/>
        </pc:sldMkLst>
      </pc:sldChg>
      <pc:sldChg chg="del">
        <pc:chgData name="Fröhlich, Jonathan" userId="1dde1195-d4f4-4d25-801e-491da1e7af36" providerId="ADAL" clId="{CCAA935A-6CAC-4FD3-9349-7F7794BA2318}" dt="2022-05-09T22:11:13.479" v="15" actId="47"/>
        <pc:sldMkLst>
          <pc:docMk/>
          <pc:sldMk cId="3260463800" sldId="300"/>
        </pc:sldMkLst>
      </pc:sldChg>
      <pc:sldChg chg="del">
        <pc:chgData name="Fröhlich, Jonathan" userId="1dde1195-d4f4-4d25-801e-491da1e7af36" providerId="ADAL" clId="{CCAA935A-6CAC-4FD3-9349-7F7794BA2318}" dt="2022-05-09T22:11:13.272" v="11" actId="47"/>
        <pc:sldMkLst>
          <pc:docMk/>
          <pc:sldMk cId="3701577651" sldId="302"/>
        </pc:sldMkLst>
      </pc:sldChg>
      <pc:sldChg chg="del">
        <pc:chgData name="Fröhlich, Jonathan" userId="1dde1195-d4f4-4d25-801e-491da1e7af36" providerId="ADAL" clId="{CCAA935A-6CAC-4FD3-9349-7F7794BA2318}" dt="2022-05-09T22:11:13.508" v="16" actId="47"/>
        <pc:sldMkLst>
          <pc:docMk/>
          <pc:sldMk cId="3993666132" sldId="306"/>
        </pc:sldMkLst>
      </pc:sldChg>
      <pc:sldChg chg="del">
        <pc:chgData name="Fröhlich, Jonathan" userId="1dde1195-d4f4-4d25-801e-491da1e7af36" providerId="ADAL" clId="{CCAA935A-6CAC-4FD3-9349-7F7794BA2318}" dt="2022-05-09T22:11:13.413" v="13" actId="47"/>
        <pc:sldMkLst>
          <pc:docMk/>
          <pc:sldMk cId="3535747593" sldId="308"/>
        </pc:sldMkLst>
      </pc:sldChg>
      <pc:sldChg chg="del">
        <pc:chgData name="Fröhlich, Jonathan" userId="1dde1195-d4f4-4d25-801e-491da1e7af36" providerId="ADAL" clId="{CCAA935A-6CAC-4FD3-9349-7F7794BA2318}" dt="2022-05-09T22:11:13.525" v="17" actId="47"/>
        <pc:sldMkLst>
          <pc:docMk/>
          <pc:sldMk cId="1489503303" sldId="310"/>
        </pc:sldMkLst>
      </pc:sldChg>
      <pc:sldChg chg="del">
        <pc:chgData name="Fröhlich, Jonathan" userId="1dde1195-d4f4-4d25-801e-491da1e7af36" providerId="ADAL" clId="{CCAA935A-6CAC-4FD3-9349-7F7794BA2318}" dt="2022-05-09T22:11:13.449" v="14" actId="47"/>
        <pc:sldMkLst>
          <pc:docMk/>
          <pc:sldMk cId="1071481960" sldId="311"/>
        </pc:sldMkLst>
      </pc:sldChg>
    </pc:docChg>
  </pc:docChgLst>
  <pc:docChgLst>
    <pc:chgData name="Fröhlich, Jonathan" userId="1dde1195-d4f4-4d25-801e-491da1e7af36" providerId="ADAL" clId="{D1E56290-4253-49F2-8469-BD9191DAD260}"/>
    <pc:docChg chg="undo custSel addSld delSld modSld modMainMaster">
      <pc:chgData name="Fröhlich, Jonathan" userId="1dde1195-d4f4-4d25-801e-491da1e7af36" providerId="ADAL" clId="{D1E56290-4253-49F2-8469-BD9191DAD260}" dt="2022-04-26T19:57:24.905" v="37" actId="47"/>
      <pc:docMkLst>
        <pc:docMk/>
      </pc:docMkLst>
      <pc:sldChg chg="modSp add del mod">
        <pc:chgData name="Fröhlich, Jonathan" userId="1dde1195-d4f4-4d25-801e-491da1e7af36" providerId="ADAL" clId="{D1E56290-4253-49F2-8469-BD9191DAD260}" dt="2022-04-26T19:57:06.032" v="32" actId="20577"/>
        <pc:sldMkLst>
          <pc:docMk/>
          <pc:sldMk cId="2117463957" sldId="259"/>
        </pc:sldMkLst>
        <pc:spChg chg="mod">
          <ac:chgData name="Fröhlich, Jonathan" userId="1dde1195-d4f4-4d25-801e-491da1e7af36" providerId="ADAL" clId="{D1E56290-4253-49F2-8469-BD9191DAD260}" dt="2022-04-26T19:57:05.914" v="31" actId="20577"/>
          <ac:spMkLst>
            <pc:docMk/>
            <pc:sldMk cId="2117463957" sldId="259"/>
            <ac:spMk id="5" creationId="{0CF0D5B9-247F-4007-8643-B484AA5FB257}"/>
          </ac:spMkLst>
        </pc:spChg>
        <pc:spChg chg="mod">
          <ac:chgData name="Fröhlich, Jonathan" userId="1dde1195-d4f4-4d25-801e-491da1e7af36" providerId="ADAL" clId="{D1E56290-4253-49F2-8469-BD9191DAD260}" dt="2022-04-26T19:57:06.032" v="32" actId="20577"/>
          <ac:spMkLst>
            <pc:docMk/>
            <pc:sldMk cId="2117463957" sldId="259"/>
            <ac:spMk id="6" creationId="{52D93A2D-3069-3A4E-8731-474098F26635}"/>
          </ac:spMkLst>
        </pc:spChg>
      </pc:sldChg>
      <pc:sldChg chg="del">
        <pc:chgData name="Fröhlich, Jonathan" userId="1dde1195-d4f4-4d25-801e-491da1e7af36" providerId="ADAL" clId="{D1E56290-4253-49F2-8469-BD9191DAD260}" dt="2022-04-26T19:57:13.135" v="33" actId="47"/>
        <pc:sldMkLst>
          <pc:docMk/>
          <pc:sldMk cId="3298813708" sldId="294"/>
        </pc:sldMkLst>
      </pc:sldChg>
      <pc:sldChg chg="del">
        <pc:chgData name="Fröhlich, Jonathan" userId="1dde1195-d4f4-4d25-801e-491da1e7af36" providerId="ADAL" clId="{D1E56290-4253-49F2-8469-BD9191DAD260}" dt="2022-04-26T19:57:15.983" v="34" actId="47"/>
        <pc:sldMkLst>
          <pc:docMk/>
          <pc:sldMk cId="613773267" sldId="297"/>
        </pc:sldMkLst>
      </pc:sldChg>
      <pc:sldChg chg="del">
        <pc:chgData name="Fröhlich, Jonathan" userId="1dde1195-d4f4-4d25-801e-491da1e7af36" providerId="ADAL" clId="{D1E56290-4253-49F2-8469-BD9191DAD260}" dt="2022-04-26T19:57:23.550" v="36" actId="47"/>
        <pc:sldMkLst>
          <pc:docMk/>
          <pc:sldMk cId="297574306" sldId="304"/>
        </pc:sldMkLst>
      </pc:sldChg>
      <pc:sldChg chg="del">
        <pc:chgData name="Fröhlich, Jonathan" userId="1dde1195-d4f4-4d25-801e-491da1e7af36" providerId="ADAL" clId="{D1E56290-4253-49F2-8469-BD9191DAD260}" dt="2022-04-26T19:57:22.248" v="35" actId="47"/>
        <pc:sldMkLst>
          <pc:docMk/>
          <pc:sldMk cId="3632798956" sldId="307"/>
        </pc:sldMkLst>
      </pc:sldChg>
      <pc:sldChg chg="del">
        <pc:chgData name="Fröhlich, Jonathan" userId="1dde1195-d4f4-4d25-801e-491da1e7af36" providerId="ADAL" clId="{D1E56290-4253-49F2-8469-BD9191DAD260}" dt="2022-04-26T19:57:24.905" v="37" actId="47"/>
        <pc:sldMkLst>
          <pc:docMk/>
          <pc:sldMk cId="436025796" sldId="312"/>
        </pc:sldMkLst>
      </pc:sldChg>
      <pc:sldChg chg="add del">
        <pc:chgData name="Fröhlich, Jonathan" userId="1dde1195-d4f4-4d25-801e-491da1e7af36" providerId="ADAL" clId="{D1E56290-4253-49F2-8469-BD9191DAD260}" dt="2022-04-26T19:56:43.212" v="5" actId="2696"/>
        <pc:sldMkLst>
          <pc:docMk/>
          <pc:sldMk cId="17275795" sldId="313"/>
        </pc:sldMkLst>
      </pc:sldChg>
      <pc:sldMasterChg chg="modSldLayout">
        <pc:chgData name="Fröhlich, Jonathan" userId="1dde1195-d4f4-4d25-801e-491da1e7af36" providerId="ADAL" clId="{D1E56290-4253-49F2-8469-BD9191DAD260}" dt="2022-04-26T19:55:13.163" v="2"/>
        <pc:sldMasterMkLst>
          <pc:docMk/>
          <pc:sldMasterMk cId="1485449618" sldId="2147484046"/>
        </pc:sldMasterMkLst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1462306314" sldId="2147484047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3008621288" sldId="2147484048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760361613" sldId="2147484049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794401252" sldId="2147484050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353622157" sldId="2147484051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55860890" sldId="2147484052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2486413300" sldId="2147484053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392005368" sldId="2147484054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436866075" sldId="2147484055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3697357147" sldId="2147484063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3808234567" sldId="2147484071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3369941819" sldId="2147484074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762601923" sldId="2147484075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3827177209" sldId="2147484076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1082460324" sldId="2147484077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2161101398" sldId="2147484078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13.163" v="2"/>
          <pc:sldLayoutMkLst>
            <pc:docMk/>
            <pc:sldMasterMk cId="1485449618" sldId="2147484046"/>
            <pc:sldLayoutMk cId="623323820" sldId="2147484079"/>
          </pc:sldLayoutMkLst>
        </pc:sldLayoutChg>
      </pc:sldMasterChg>
      <pc:sldMasterChg chg="modSldLayout">
        <pc:chgData name="Fröhlich, Jonathan" userId="1dde1195-d4f4-4d25-801e-491da1e7af36" providerId="ADAL" clId="{D1E56290-4253-49F2-8469-BD9191DAD260}" dt="2022-04-26T19:55:25.144" v="3"/>
        <pc:sldMasterMkLst>
          <pc:docMk/>
          <pc:sldMasterMk cId="2227682913" sldId="2147484046"/>
        </pc:sldMasterMkLst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2242547528" sldId="2147484047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3371147935" sldId="2147484048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2706407011" sldId="2147484049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1650405682" sldId="2147484050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4247339047" sldId="2147484051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4204558062" sldId="2147484052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3870645701" sldId="2147484053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2720102029" sldId="2147484054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255506660" sldId="2147484055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346607211" sldId="2147484063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1428975777" sldId="2147484071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3850391200" sldId="2147484074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1100889635" sldId="2147484075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1201984488" sldId="2147484076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2969532739" sldId="2147484077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3005749891" sldId="2147484078"/>
          </pc:sldLayoutMkLst>
        </pc:sldLayoutChg>
        <pc:sldLayoutChg chg="setBg">
          <pc:chgData name="Fröhlich, Jonathan" userId="1dde1195-d4f4-4d25-801e-491da1e7af36" providerId="ADAL" clId="{D1E56290-4253-49F2-8469-BD9191DAD260}" dt="2022-04-26T19:55:25.144" v="3"/>
          <pc:sldLayoutMkLst>
            <pc:docMk/>
            <pc:sldMasterMk cId="2227682913" sldId="2147484046"/>
            <pc:sldLayoutMk cId="2537846274" sldId="2147484079"/>
          </pc:sldLayoutMkLst>
        </pc:sldLayoutChg>
      </pc:sldMasterChg>
    </pc:docChg>
  </pc:docChgLst>
  <pc:docChgLst>
    <pc:chgData name="Jonathan Fröhlich" userId="1dde1195-d4f4-4d25-801e-491da1e7af36" providerId="ADAL" clId="{E1757CA4-20FC-2448-ADD6-2CA51FD7ED14}"/>
    <pc:docChg chg="undo custSel addSld modSld">
      <pc:chgData name="Jonathan Fröhlich" userId="1dde1195-d4f4-4d25-801e-491da1e7af36" providerId="ADAL" clId="{E1757CA4-20FC-2448-ADD6-2CA51FD7ED14}" dt="2022-01-11T23:06:58.297" v="524" actId="478"/>
      <pc:docMkLst>
        <pc:docMk/>
      </pc:docMkLst>
      <pc:sldChg chg="modSp mod">
        <pc:chgData name="Jonathan Fröhlich" userId="1dde1195-d4f4-4d25-801e-491da1e7af36" providerId="ADAL" clId="{E1757CA4-20FC-2448-ADD6-2CA51FD7ED14}" dt="2022-01-11T22:59:18.922" v="471" actId="20577"/>
        <pc:sldMkLst>
          <pc:docMk/>
          <pc:sldMk cId="3331772140" sldId="291"/>
        </pc:sldMkLst>
        <pc:spChg chg="mod">
          <ac:chgData name="Jonathan Fröhlich" userId="1dde1195-d4f4-4d25-801e-491da1e7af36" providerId="ADAL" clId="{E1757CA4-20FC-2448-ADD6-2CA51FD7ED14}" dt="2022-01-11T22:59:18.922" v="471" actId="20577"/>
          <ac:spMkLst>
            <pc:docMk/>
            <pc:sldMk cId="3331772140" sldId="291"/>
            <ac:spMk id="5" creationId="{5F9FE339-AF33-498C-9928-19B9ABAFB6A6}"/>
          </ac:spMkLst>
        </pc:spChg>
        <pc:spChg chg="mod">
          <ac:chgData name="Jonathan Fröhlich" userId="1dde1195-d4f4-4d25-801e-491da1e7af36" providerId="ADAL" clId="{E1757CA4-20FC-2448-ADD6-2CA51FD7ED14}" dt="2022-01-11T22:36:53.147" v="266" actId="20577"/>
          <ac:spMkLst>
            <pc:docMk/>
            <pc:sldMk cId="3331772140" sldId="291"/>
            <ac:spMk id="11" creationId="{0B804E0B-EC90-40A0-86DF-C712C106477B}"/>
          </ac:spMkLst>
        </pc:spChg>
      </pc:sldChg>
      <pc:sldChg chg="modSp mod">
        <pc:chgData name="Jonathan Fröhlich" userId="1dde1195-d4f4-4d25-801e-491da1e7af36" providerId="ADAL" clId="{E1757CA4-20FC-2448-ADD6-2CA51FD7ED14}" dt="2022-01-11T22:37:00.847" v="267" actId="20577"/>
        <pc:sldMkLst>
          <pc:docMk/>
          <pc:sldMk cId="1730575146" sldId="292"/>
        </pc:sldMkLst>
        <pc:spChg chg="mod">
          <ac:chgData name="Jonathan Fröhlich" userId="1dde1195-d4f4-4d25-801e-491da1e7af36" providerId="ADAL" clId="{E1757CA4-20FC-2448-ADD6-2CA51FD7ED14}" dt="2022-01-11T22:37:00.847" v="267" actId="20577"/>
          <ac:spMkLst>
            <pc:docMk/>
            <pc:sldMk cId="1730575146" sldId="292"/>
            <ac:spMk id="11" creationId="{0B804E0B-EC90-40A0-86DF-C712C106477B}"/>
          </ac:spMkLst>
        </pc:spChg>
      </pc:sldChg>
      <pc:sldChg chg="addSp delSp modSp mod modAnim">
        <pc:chgData name="Jonathan Fröhlich" userId="1dde1195-d4f4-4d25-801e-491da1e7af36" providerId="ADAL" clId="{E1757CA4-20FC-2448-ADD6-2CA51FD7ED14}" dt="2022-01-11T23:06:58.297" v="524" actId="478"/>
        <pc:sldMkLst>
          <pc:docMk/>
          <pc:sldMk cId="3298813708" sldId="294"/>
        </pc:sldMkLst>
        <pc:spChg chg="del mod">
          <ac:chgData name="Jonathan Fröhlich" userId="1dde1195-d4f4-4d25-801e-491da1e7af36" providerId="ADAL" clId="{E1757CA4-20FC-2448-ADD6-2CA51FD7ED14}" dt="2022-01-11T23:03:47.743" v="474" actId="478"/>
          <ac:spMkLst>
            <pc:docMk/>
            <pc:sldMk cId="3298813708" sldId="294"/>
            <ac:spMk id="5" creationId="{5F9FE339-AF33-498C-9928-19B9ABAFB6A6}"/>
          </ac:spMkLst>
        </pc:spChg>
        <pc:spChg chg="mod">
          <ac:chgData name="Jonathan Fröhlich" userId="1dde1195-d4f4-4d25-801e-491da1e7af36" providerId="ADAL" clId="{E1757CA4-20FC-2448-ADD6-2CA51FD7ED14}" dt="2022-01-11T22:58:12.180" v="435" actId="20577"/>
          <ac:spMkLst>
            <pc:docMk/>
            <pc:sldMk cId="3298813708" sldId="294"/>
            <ac:spMk id="6" creationId="{AFB19F38-8905-4D2D-818C-2BB6BBFB34FB}"/>
          </ac:spMkLst>
        </pc:spChg>
        <pc:spChg chg="mod">
          <ac:chgData name="Jonathan Fröhlich" userId="1dde1195-d4f4-4d25-801e-491da1e7af36" providerId="ADAL" clId="{E1757CA4-20FC-2448-ADD6-2CA51FD7ED14}" dt="2022-01-11T22:37:24.120" v="268" actId="20577"/>
          <ac:spMkLst>
            <pc:docMk/>
            <pc:sldMk cId="3298813708" sldId="294"/>
            <ac:spMk id="11" creationId="{0B804E0B-EC90-40A0-86DF-C712C106477B}"/>
          </ac:spMkLst>
        </pc:spChg>
        <pc:spChg chg="add del mod">
          <ac:chgData name="Jonathan Fröhlich" userId="1dde1195-d4f4-4d25-801e-491da1e7af36" providerId="ADAL" clId="{E1757CA4-20FC-2448-ADD6-2CA51FD7ED14}" dt="2022-01-11T22:36:37.017" v="265"/>
          <ac:spMkLst>
            <pc:docMk/>
            <pc:sldMk cId="3298813708" sldId="294"/>
            <ac:spMk id="12" creationId="{D24C6B62-8C16-2D40-BCA1-DD90E3916569}"/>
          </ac:spMkLst>
        </pc:spChg>
        <pc:spChg chg="add del mod">
          <ac:chgData name="Jonathan Fröhlich" userId="1dde1195-d4f4-4d25-801e-491da1e7af36" providerId="ADAL" clId="{E1757CA4-20FC-2448-ADD6-2CA51FD7ED14}" dt="2022-01-11T22:39:07.363" v="291"/>
          <ac:spMkLst>
            <pc:docMk/>
            <pc:sldMk cId="3298813708" sldId="294"/>
            <ac:spMk id="13" creationId="{813C7E6F-05ED-CC44-9DB4-4D873EBE6091}"/>
          </ac:spMkLst>
        </pc:spChg>
        <pc:spChg chg="add del mod">
          <ac:chgData name="Jonathan Fröhlich" userId="1dde1195-d4f4-4d25-801e-491da1e7af36" providerId="ADAL" clId="{E1757CA4-20FC-2448-ADD6-2CA51FD7ED14}" dt="2022-01-11T23:06:58.297" v="524" actId="478"/>
          <ac:spMkLst>
            <pc:docMk/>
            <pc:sldMk cId="3298813708" sldId="294"/>
            <ac:spMk id="14" creationId="{379ADFB5-2C27-D745-95A8-8B0BA3424029}"/>
          </ac:spMkLst>
        </pc:spChg>
        <pc:spChg chg="add del mod">
          <ac:chgData name="Jonathan Fröhlich" userId="1dde1195-d4f4-4d25-801e-491da1e7af36" providerId="ADAL" clId="{E1757CA4-20FC-2448-ADD6-2CA51FD7ED14}" dt="2022-01-11T23:03:52.283" v="475"/>
          <ac:spMkLst>
            <pc:docMk/>
            <pc:sldMk cId="3298813708" sldId="294"/>
            <ac:spMk id="17" creationId="{852EF424-D85E-AC43-AF35-F1F20E58BE5F}"/>
          </ac:spMkLst>
        </pc:spChg>
        <pc:spChg chg="add mod">
          <ac:chgData name="Jonathan Fröhlich" userId="1dde1195-d4f4-4d25-801e-491da1e7af36" providerId="ADAL" clId="{E1757CA4-20FC-2448-ADD6-2CA51FD7ED14}" dt="2022-01-11T23:06:53.037" v="523" actId="5793"/>
          <ac:spMkLst>
            <pc:docMk/>
            <pc:sldMk cId="3298813708" sldId="294"/>
            <ac:spMk id="18" creationId="{616F0546-DA7B-994C-AE4B-512463BEB0AA}"/>
          </ac:spMkLst>
        </pc:spChg>
        <pc:graphicFrameChg chg="add del mod">
          <ac:chgData name="Jonathan Fröhlich" userId="1dde1195-d4f4-4d25-801e-491da1e7af36" providerId="ADAL" clId="{E1757CA4-20FC-2448-ADD6-2CA51FD7ED14}" dt="2022-01-11T22:21:54.307" v="67" actId="21"/>
          <ac:graphicFrameMkLst>
            <pc:docMk/>
            <pc:sldMk cId="3298813708" sldId="294"/>
            <ac:graphicFrameMk id="8" creationId="{7A269A76-F1FD-0246-89F3-9E19DE3FF352}"/>
          </ac:graphicFrameMkLst>
        </pc:graphicFrameChg>
        <pc:graphicFrameChg chg="add del mod">
          <ac:chgData name="Jonathan Fröhlich" userId="1dde1195-d4f4-4d25-801e-491da1e7af36" providerId="ADAL" clId="{E1757CA4-20FC-2448-ADD6-2CA51FD7ED14}" dt="2022-01-11T22:31:18.003" v="244" actId="1957"/>
          <ac:graphicFrameMkLst>
            <pc:docMk/>
            <pc:sldMk cId="3298813708" sldId="294"/>
            <ac:graphicFrameMk id="9" creationId="{4B92E1F4-5B58-B24D-A80A-70B50BBA8505}"/>
          </ac:graphicFrameMkLst>
        </pc:graphicFrameChg>
        <pc:graphicFrameChg chg="add del mod">
          <ac:chgData name="Jonathan Fröhlich" userId="1dde1195-d4f4-4d25-801e-491da1e7af36" providerId="ADAL" clId="{E1757CA4-20FC-2448-ADD6-2CA51FD7ED14}" dt="2022-01-11T23:00:32.796" v="472" actId="478"/>
          <ac:graphicFrameMkLst>
            <pc:docMk/>
            <pc:sldMk cId="3298813708" sldId="294"/>
            <ac:graphicFrameMk id="10" creationId="{850DC602-A445-D440-8A0D-A26774D41302}"/>
          </ac:graphicFrameMkLst>
        </pc:graphicFrameChg>
        <pc:graphicFrameChg chg="del mod">
          <ac:chgData name="Jonathan Fröhlich" userId="1dde1195-d4f4-4d25-801e-491da1e7af36" providerId="ADAL" clId="{E1757CA4-20FC-2448-ADD6-2CA51FD7ED14}" dt="2022-01-11T22:09:36.881" v="61" actId="21"/>
          <ac:graphicFrameMkLst>
            <pc:docMk/>
            <pc:sldMk cId="3298813708" sldId="294"/>
            <ac:graphicFrameMk id="15" creationId="{A0E010F9-0B9B-40C3-BB6A-A8EF7D760AAE}"/>
          </ac:graphicFrameMkLst>
        </pc:graphicFrameChg>
      </pc:sldChg>
      <pc:sldChg chg="modSp add mod">
        <pc:chgData name="Jonathan Fröhlich" userId="1dde1195-d4f4-4d25-801e-491da1e7af36" providerId="ADAL" clId="{E1757CA4-20FC-2448-ADD6-2CA51FD7ED14}" dt="2022-01-11T23:00:52.617" v="473" actId="20577"/>
        <pc:sldMkLst>
          <pc:docMk/>
          <pc:sldMk cId="3943834021" sldId="295"/>
        </pc:sldMkLst>
        <pc:spChg chg="mod">
          <ac:chgData name="Jonathan Fröhlich" userId="1dde1195-d4f4-4d25-801e-491da1e7af36" providerId="ADAL" clId="{E1757CA4-20FC-2448-ADD6-2CA51FD7ED14}" dt="2022-01-11T23:00:52.617" v="473" actId="20577"/>
          <ac:spMkLst>
            <pc:docMk/>
            <pc:sldMk cId="3943834021" sldId="295"/>
            <ac:spMk id="14" creationId="{379ADFB5-2C27-D745-95A8-8B0BA3424029}"/>
          </ac:spMkLst>
        </pc:spChg>
      </pc:sldChg>
    </pc:docChg>
  </pc:docChgLst>
  <pc:docChgLst>
    <pc:chgData name="Fröhlich, Jonathan" userId="1dde1195-d4f4-4d25-801e-491da1e7af36" providerId="ADAL" clId="{50124696-9D7A-4A9B-A636-13AB51CE2BF6}"/>
    <pc:docChg chg="undo redo custSel addSld delSld modSld sldOrd modMainMaster">
      <pc:chgData name="Fröhlich, Jonathan" userId="1dde1195-d4f4-4d25-801e-491da1e7af36" providerId="ADAL" clId="{50124696-9D7A-4A9B-A636-13AB51CE2BF6}" dt="2022-01-06T22:17:42.701" v="4072" actId="20577"/>
      <pc:docMkLst>
        <pc:docMk/>
      </pc:docMkLst>
      <pc:sldChg chg="modSp mod">
        <pc:chgData name="Fröhlich, Jonathan" userId="1dde1195-d4f4-4d25-801e-491da1e7af36" providerId="ADAL" clId="{50124696-9D7A-4A9B-A636-13AB51CE2BF6}" dt="2022-01-06T21:00:39.281" v="1614" actId="403"/>
        <pc:sldMkLst>
          <pc:docMk/>
          <pc:sldMk cId="2090621322" sldId="256"/>
        </pc:sldMkLst>
        <pc:spChg chg="mod">
          <ac:chgData name="Fröhlich, Jonathan" userId="1dde1195-d4f4-4d25-801e-491da1e7af36" providerId="ADAL" clId="{50124696-9D7A-4A9B-A636-13AB51CE2BF6}" dt="2022-01-06T20:54:14.762" v="1434" actId="20577"/>
          <ac:spMkLst>
            <pc:docMk/>
            <pc:sldMk cId="2090621322" sldId="256"/>
            <ac:spMk id="9" creationId="{9E2C5054-B498-CE40-ACCB-30B58D45F504}"/>
          </ac:spMkLst>
        </pc:spChg>
        <pc:spChg chg="mod">
          <ac:chgData name="Fröhlich, Jonathan" userId="1dde1195-d4f4-4d25-801e-491da1e7af36" providerId="ADAL" clId="{50124696-9D7A-4A9B-A636-13AB51CE2BF6}" dt="2022-01-06T20:55:01.416" v="1549" actId="6549"/>
          <ac:spMkLst>
            <pc:docMk/>
            <pc:sldMk cId="2090621322" sldId="256"/>
            <ac:spMk id="10" creationId="{F3E98CF2-37B8-0F41-BD50-7B66BC25D88F}"/>
          </ac:spMkLst>
        </pc:spChg>
        <pc:spChg chg="mod">
          <ac:chgData name="Fröhlich, Jonathan" userId="1dde1195-d4f4-4d25-801e-491da1e7af36" providerId="ADAL" clId="{50124696-9D7A-4A9B-A636-13AB51CE2BF6}" dt="2022-01-06T21:00:39.281" v="1614" actId="403"/>
          <ac:spMkLst>
            <pc:docMk/>
            <pc:sldMk cId="2090621322" sldId="256"/>
            <ac:spMk id="11" creationId="{74027801-0051-0343-8243-2F2837999B98}"/>
          </ac:spMkLst>
        </pc:spChg>
        <pc:spChg chg="mod">
          <ac:chgData name="Fröhlich, Jonathan" userId="1dde1195-d4f4-4d25-801e-491da1e7af36" providerId="ADAL" clId="{50124696-9D7A-4A9B-A636-13AB51CE2BF6}" dt="2022-01-06T21:00:18.822" v="1590" actId="20577"/>
          <ac:spMkLst>
            <pc:docMk/>
            <pc:sldMk cId="2090621322" sldId="256"/>
            <ac:spMk id="12" creationId="{D10163AB-F91E-F84D-BB2C-170C9B5DE6B5}"/>
          </ac:spMkLst>
        </pc:spChg>
        <pc:spChg chg="mod">
          <ac:chgData name="Fröhlich, Jonathan" userId="1dde1195-d4f4-4d25-801e-491da1e7af36" providerId="ADAL" clId="{50124696-9D7A-4A9B-A636-13AB51CE2BF6}" dt="2022-01-06T20:54:22.531" v="1452" actId="20577"/>
          <ac:spMkLst>
            <pc:docMk/>
            <pc:sldMk cId="2090621322" sldId="256"/>
            <ac:spMk id="13" creationId="{3AF1BAC2-8DB7-4542-9B3F-541A845CB386}"/>
          </ac:spMkLst>
        </pc:spChg>
      </pc:sldChg>
      <pc:sldChg chg="del">
        <pc:chgData name="Fröhlich, Jonathan" userId="1dde1195-d4f4-4d25-801e-491da1e7af36" providerId="ADAL" clId="{50124696-9D7A-4A9B-A636-13AB51CE2BF6}" dt="2022-01-06T19:41:03.448" v="13" actId="47"/>
        <pc:sldMkLst>
          <pc:docMk/>
          <pc:sldMk cId="1330492035" sldId="257"/>
        </pc:sldMkLst>
      </pc:sldChg>
      <pc:sldChg chg="del">
        <pc:chgData name="Fröhlich, Jonathan" userId="1dde1195-d4f4-4d25-801e-491da1e7af36" providerId="ADAL" clId="{50124696-9D7A-4A9B-A636-13AB51CE2BF6}" dt="2022-01-06T19:54:45.871" v="16" actId="47"/>
        <pc:sldMkLst>
          <pc:docMk/>
          <pc:sldMk cId="2892216815" sldId="258"/>
        </pc:sldMkLst>
      </pc:sldChg>
      <pc:sldChg chg="addSp delSp modSp mod">
        <pc:chgData name="Fröhlich, Jonathan" userId="1dde1195-d4f4-4d25-801e-491da1e7af36" providerId="ADAL" clId="{50124696-9D7A-4A9B-A636-13AB51CE2BF6}" dt="2022-01-06T20:29:11.952" v="889" actId="572"/>
        <pc:sldMkLst>
          <pc:docMk/>
          <pc:sldMk cId="2117463957" sldId="259"/>
        </pc:sldMkLst>
        <pc:graphicFrameChg chg="add del mod modGraphic">
          <ac:chgData name="Fröhlich, Jonathan" userId="1dde1195-d4f4-4d25-801e-491da1e7af36" providerId="ADAL" clId="{50124696-9D7A-4A9B-A636-13AB51CE2BF6}" dt="2022-01-06T20:29:11.952" v="889" actId="572"/>
          <ac:graphicFrameMkLst>
            <pc:docMk/>
            <pc:sldMk cId="2117463957" sldId="259"/>
            <ac:graphicFrameMk id="7" creationId="{760EEA5D-B094-1046-9A95-948EC94B99B3}"/>
          </ac:graphicFrameMkLst>
        </pc:graphicFrameChg>
      </pc:sldChg>
      <pc:sldChg chg="modSp del mod">
        <pc:chgData name="Fröhlich, Jonathan" userId="1dde1195-d4f4-4d25-801e-491da1e7af36" providerId="ADAL" clId="{50124696-9D7A-4A9B-A636-13AB51CE2BF6}" dt="2022-01-06T20:08:17.254" v="306" actId="47"/>
        <pc:sldMkLst>
          <pc:docMk/>
          <pc:sldMk cId="2208363873" sldId="260"/>
        </pc:sldMkLst>
        <pc:spChg chg="mod">
          <ac:chgData name="Fröhlich, Jonathan" userId="1dde1195-d4f4-4d25-801e-491da1e7af36" providerId="ADAL" clId="{50124696-9D7A-4A9B-A636-13AB51CE2BF6}" dt="2022-01-06T19:56:17.860" v="50" actId="20577"/>
          <ac:spMkLst>
            <pc:docMk/>
            <pc:sldMk cId="2208363873" sldId="260"/>
            <ac:spMk id="5" creationId="{D4CDF0D7-10A1-A849-960D-014A776E30FF}"/>
          </ac:spMkLst>
        </pc:spChg>
      </pc:sldChg>
      <pc:sldChg chg="del">
        <pc:chgData name="Fröhlich, Jonathan" userId="1dde1195-d4f4-4d25-801e-491da1e7af36" providerId="ADAL" clId="{50124696-9D7A-4A9B-A636-13AB51CE2BF6}" dt="2022-01-06T20:26:10.921" v="849" actId="47"/>
        <pc:sldMkLst>
          <pc:docMk/>
          <pc:sldMk cId="1480890068" sldId="261"/>
        </pc:sldMkLst>
      </pc:sldChg>
      <pc:sldChg chg="del">
        <pc:chgData name="Fröhlich, Jonathan" userId="1dde1195-d4f4-4d25-801e-491da1e7af36" providerId="ADAL" clId="{50124696-9D7A-4A9B-A636-13AB51CE2BF6}" dt="2022-01-06T20:09:31.894" v="319" actId="47"/>
        <pc:sldMkLst>
          <pc:docMk/>
          <pc:sldMk cId="2989889988" sldId="262"/>
        </pc:sldMkLst>
      </pc:sldChg>
      <pc:sldChg chg="delSp modSp mod">
        <pc:chgData name="Fröhlich, Jonathan" userId="1dde1195-d4f4-4d25-801e-491da1e7af36" providerId="ADAL" clId="{50124696-9D7A-4A9B-A636-13AB51CE2BF6}" dt="2022-01-06T20:16:50.223" v="557" actId="20577"/>
        <pc:sldMkLst>
          <pc:docMk/>
          <pc:sldMk cId="135994589" sldId="264"/>
        </pc:sldMkLst>
        <pc:spChg chg="mod">
          <ac:chgData name="Fröhlich, Jonathan" userId="1dde1195-d4f4-4d25-801e-491da1e7af36" providerId="ADAL" clId="{50124696-9D7A-4A9B-A636-13AB51CE2BF6}" dt="2022-01-06T20:16:50.223" v="557" actId="20577"/>
          <ac:spMkLst>
            <pc:docMk/>
            <pc:sldMk cId="135994589" sldId="264"/>
            <ac:spMk id="2" creationId="{5A1009D1-8203-814F-BB91-04B2724556DB}"/>
          </ac:spMkLst>
        </pc:spChg>
        <pc:spChg chg="del">
          <ac:chgData name="Fröhlich, Jonathan" userId="1dde1195-d4f4-4d25-801e-491da1e7af36" providerId="ADAL" clId="{50124696-9D7A-4A9B-A636-13AB51CE2BF6}" dt="2022-01-06T20:15:13.855" v="525" actId="478"/>
          <ac:spMkLst>
            <pc:docMk/>
            <pc:sldMk cId="135994589" sldId="264"/>
            <ac:spMk id="3" creationId="{10D03C9D-132E-C04C-B283-17C335841269}"/>
          </ac:spMkLst>
        </pc:spChg>
      </pc:sldChg>
      <pc:sldChg chg="modSp add del mod">
        <pc:chgData name="Fröhlich, Jonathan" userId="1dde1195-d4f4-4d25-801e-491da1e7af36" providerId="ADAL" clId="{50124696-9D7A-4A9B-A636-13AB51CE2BF6}" dt="2022-01-06T21:05:28.137" v="1646" actId="47"/>
        <pc:sldMkLst>
          <pc:docMk/>
          <pc:sldMk cId="505918573" sldId="265"/>
        </pc:sldMkLst>
        <pc:spChg chg="mod">
          <ac:chgData name="Fröhlich, Jonathan" userId="1dde1195-d4f4-4d25-801e-491da1e7af36" providerId="ADAL" clId="{50124696-9D7A-4A9B-A636-13AB51CE2BF6}" dt="2022-01-06T21:05:04.648" v="1643" actId="20577"/>
          <ac:spMkLst>
            <pc:docMk/>
            <pc:sldMk cId="505918573" sldId="265"/>
            <ac:spMk id="5" creationId="{D20D0BDF-F591-384C-BF69-971E01149AD0}"/>
          </ac:spMkLst>
        </pc:spChg>
        <pc:spChg chg="mod">
          <ac:chgData name="Fröhlich, Jonathan" userId="1dde1195-d4f4-4d25-801e-491da1e7af36" providerId="ADAL" clId="{50124696-9D7A-4A9B-A636-13AB51CE2BF6}" dt="2022-01-06T21:05:25.539" v="1645" actId="20577"/>
          <ac:spMkLst>
            <pc:docMk/>
            <pc:sldMk cId="505918573" sldId="265"/>
            <ac:spMk id="6" creationId="{6CE2DE97-2EE2-7641-BFFA-F7267CA4DCD2}"/>
          </ac:spMkLst>
        </pc:spChg>
      </pc:sldChg>
      <pc:sldChg chg="del">
        <pc:chgData name="Fröhlich, Jonathan" userId="1dde1195-d4f4-4d25-801e-491da1e7af36" providerId="ADAL" clId="{50124696-9D7A-4A9B-A636-13AB51CE2BF6}" dt="2022-01-06T20:09:40.426" v="325" actId="47"/>
        <pc:sldMkLst>
          <pc:docMk/>
          <pc:sldMk cId="1128030679" sldId="266"/>
        </pc:sldMkLst>
      </pc:sldChg>
      <pc:sldChg chg="del">
        <pc:chgData name="Fröhlich, Jonathan" userId="1dde1195-d4f4-4d25-801e-491da1e7af36" providerId="ADAL" clId="{50124696-9D7A-4A9B-A636-13AB51CE2BF6}" dt="2022-01-06T22:02:05.500" v="3959" actId="47"/>
        <pc:sldMkLst>
          <pc:docMk/>
          <pc:sldMk cId="2036808883" sldId="267"/>
        </pc:sldMkLst>
      </pc:sldChg>
      <pc:sldChg chg="del">
        <pc:chgData name="Fröhlich, Jonathan" userId="1dde1195-d4f4-4d25-801e-491da1e7af36" providerId="ADAL" clId="{50124696-9D7A-4A9B-A636-13AB51CE2BF6}" dt="2022-01-06T20:09:45.848" v="326" actId="47"/>
        <pc:sldMkLst>
          <pc:docMk/>
          <pc:sldMk cId="23009431" sldId="271"/>
        </pc:sldMkLst>
      </pc:sldChg>
      <pc:sldChg chg="del">
        <pc:chgData name="Fröhlich, Jonathan" userId="1dde1195-d4f4-4d25-801e-491da1e7af36" providerId="ADAL" clId="{50124696-9D7A-4A9B-A636-13AB51CE2BF6}" dt="2022-01-06T20:09:47.008" v="327" actId="47"/>
        <pc:sldMkLst>
          <pc:docMk/>
          <pc:sldMk cId="2981886364" sldId="272"/>
        </pc:sldMkLst>
      </pc:sldChg>
      <pc:sldChg chg="del">
        <pc:chgData name="Fröhlich, Jonathan" userId="1dde1195-d4f4-4d25-801e-491da1e7af36" providerId="ADAL" clId="{50124696-9D7A-4A9B-A636-13AB51CE2BF6}" dt="2022-01-06T20:08:33.037" v="307" actId="47"/>
        <pc:sldMkLst>
          <pc:docMk/>
          <pc:sldMk cId="1378565219" sldId="274"/>
        </pc:sldMkLst>
      </pc:sldChg>
      <pc:sldChg chg="del mod">
        <pc:chgData name="Fröhlich, Jonathan" userId="1dde1195-d4f4-4d25-801e-491da1e7af36" providerId="ADAL" clId="{50124696-9D7A-4A9B-A636-13AB51CE2BF6}" dt="2022-01-06T20:09:16.591" v="312" actId="47"/>
        <pc:sldMkLst>
          <pc:docMk/>
          <pc:sldMk cId="2473079834" sldId="275"/>
        </pc:sldMkLst>
      </pc:sldChg>
      <pc:sldChg chg="del">
        <pc:chgData name="Fröhlich, Jonathan" userId="1dde1195-d4f4-4d25-801e-491da1e7af36" providerId="ADAL" clId="{50124696-9D7A-4A9B-A636-13AB51CE2BF6}" dt="2022-01-06T20:09:17.959" v="313" actId="47"/>
        <pc:sldMkLst>
          <pc:docMk/>
          <pc:sldMk cId="95557275" sldId="276"/>
        </pc:sldMkLst>
      </pc:sldChg>
      <pc:sldChg chg="del">
        <pc:chgData name="Fröhlich, Jonathan" userId="1dde1195-d4f4-4d25-801e-491da1e7af36" providerId="ADAL" clId="{50124696-9D7A-4A9B-A636-13AB51CE2BF6}" dt="2022-01-06T20:09:19.345" v="314" actId="47"/>
        <pc:sldMkLst>
          <pc:docMk/>
          <pc:sldMk cId="3639387394" sldId="277"/>
        </pc:sldMkLst>
      </pc:sldChg>
      <pc:sldChg chg="del">
        <pc:chgData name="Fröhlich, Jonathan" userId="1dde1195-d4f4-4d25-801e-491da1e7af36" providerId="ADAL" clId="{50124696-9D7A-4A9B-A636-13AB51CE2BF6}" dt="2022-01-06T20:09:20.261" v="315" actId="47"/>
        <pc:sldMkLst>
          <pc:docMk/>
          <pc:sldMk cId="3119217441" sldId="278"/>
        </pc:sldMkLst>
      </pc:sldChg>
      <pc:sldChg chg="del">
        <pc:chgData name="Fröhlich, Jonathan" userId="1dde1195-d4f4-4d25-801e-491da1e7af36" providerId="ADAL" clId="{50124696-9D7A-4A9B-A636-13AB51CE2BF6}" dt="2022-01-06T20:09:21.718" v="316" actId="47"/>
        <pc:sldMkLst>
          <pc:docMk/>
          <pc:sldMk cId="3033820554" sldId="279"/>
        </pc:sldMkLst>
      </pc:sldChg>
      <pc:sldChg chg="del">
        <pc:chgData name="Fröhlich, Jonathan" userId="1dde1195-d4f4-4d25-801e-491da1e7af36" providerId="ADAL" clId="{50124696-9D7A-4A9B-A636-13AB51CE2BF6}" dt="2022-01-06T20:09:23.056" v="317" actId="47"/>
        <pc:sldMkLst>
          <pc:docMk/>
          <pc:sldMk cId="3512210187" sldId="280"/>
        </pc:sldMkLst>
      </pc:sldChg>
      <pc:sldChg chg="del">
        <pc:chgData name="Fröhlich, Jonathan" userId="1dde1195-d4f4-4d25-801e-491da1e7af36" providerId="ADAL" clId="{50124696-9D7A-4A9B-A636-13AB51CE2BF6}" dt="2022-01-06T20:09:23.308" v="318" actId="47"/>
        <pc:sldMkLst>
          <pc:docMk/>
          <pc:sldMk cId="1716492813" sldId="281"/>
        </pc:sldMkLst>
      </pc:sldChg>
      <pc:sldChg chg="addSp delSp modSp new del mod">
        <pc:chgData name="Fröhlich, Jonathan" userId="1dde1195-d4f4-4d25-801e-491da1e7af36" providerId="ADAL" clId="{50124696-9D7A-4A9B-A636-13AB51CE2BF6}" dt="2022-01-06T20:25:51.264" v="831" actId="47"/>
        <pc:sldMkLst>
          <pc:docMk/>
          <pc:sldMk cId="1773034261" sldId="283"/>
        </pc:sldMkLst>
        <pc:spChg chg="del mod">
          <ac:chgData name="Fröhlich, Jonathan" userId="1dde1195-d4f4-4d25-801e-491da1e7af36" providerId="ADAL" clId="{50124696-9D7A-4A9B-A636-13AB51CE2BF6}" dt="2022-01-06T20:20:32.060" v="650" actId="478"/>
          <ac:spMkLst>
            <pc:docMk/>
            <pc:sldMk cId="1773034261" sldId="283"/>
            <ac:spMk id="2" creationId="{7E5E6DC2-FBF0-4ED0-A629-87856EB92438}"/>
          </ac:spMkLst>
        </pc:spChg>
        <pc:spChg chg="del">
          <ac:chgData name="Fröhlich, Jonathan" userId="1dde1195-d4f4-4d25-801e-491da1e7af36" providerId="ADAL" clId="{50124696-9D7A-4A9B-A636-13AB51CE2BF6}" dt="2022-01-06T20:14:48.599" v="506" actId="478"/>
          <ac:spMkLst>
            <pc:docMk/>
            <pc:sldMk cId="1773034261" sldId="283"/>
            <ac:spMk id="3" creationId="{A9D33E20-A6FB-43BD-B748-F622B912F8EE}"/>
          </ac:spMkLst>
        </pc:spChg>
        <pc:spChg chg="add mod">
          <ac:chgData name="Fröhlich, Jonathan" userId="1dde1195-d4f4-4d25-801e-491da1e7af36" providerId="ADAL" clId="{50124696-9D7A-4A9B-A636-13AB51CE2BF6}" dt="2022-01-06T20:22:23.592" v="749" actId="3064"/>
          <ac:spMkLst>
            <pc:docMk/>
            <pc:sldMk cId="1773034261" sldId="283"/>
            <ac:spMk id="5" creationId="{85B006CE-1F87-4073-9D6F-2C821E0701D6}"/>
          </ac:spMkLst>
        </pc:spChg>
        <pc:spChg chg="add del mod">
          <ac:chgData name="Fröhlich, Jonathan" userId="1dde1195-d4f4-4d25-801e-491da1e7af36" providerId="ADAL" clId="{50124696-9D7A-4A9B-A636-13AB51CE2BF6}" dt="2022-01-06T20:20:36.317" v="651" actId="478"/>
          <ac:spMkLst>
            <pc:docMk/>
            <pc:sldMk cId="1773034261" sldId="283"/>
            <ac:spMk id="7" creationId="{38532820-4E35-4B4A-A392-8278EBE8BCAF}"/>
          </ac:spMkLst>
        </pc:spChg>
      </pc:sldChg>
      <pc:sldChg chg="delSp modSp add del mod ord">
        <pc:chgData name="Fröhlich, Jonathan" userId="1dde1195-d4f4-4d25-801e-491da1e7af36" providerId="ADAL" clId="{50124696-9D7A-4A9B-A636-13AB51CE2BF6}" dt="2022-01-06T20:14:28.636" v="504" actId="47"/>
        <pc:sldMkLst>
          <pc:docMk/>
          <pc:sldMk cId="3514981023" sldId="283"/>
        </pc:sldMkLst>
        <pc:spChg chg="mod">
          <ac:chgData name="Fröhlich, Jonathan" userId="1dde1195-d4f4-4d25-801e-491da1e7af36" providerId="ADAL" clId="{50124696-9D7A-4A9B-A636-13AB51CE2BF6}" dt="2022-01-06T20:14:25.670" v="503" actId="14100"/>
          <ac:spMkLst>
            <pc:docMk/>
            <pc:sldMk cId="3514981023" sldId="283"/>
            <ac:spMk id="2" creationId="{5A1009D1-8203-814F-BB91-04B2724556DB}"/>
          </ac:spMkLst>
        </pc:spChg>
        <pc:spChg chg="del">
          <ac:chgData name="Fröhlich, Jonathan" userId="1dde1195-d4f4-4d25-801e-491da1e7af36" providerId="ADAL" clId="{50124696-9D7A-4A9B-A636-13AB51CE2BF6}" dt="2022-01-06T20:10:38.874" v="380" actId="21"/>
          <ac:spMkLst>
            <pc:docMk/>
            <pc:sldMk cId="3514981023" sldId="283"/>
            <ac:spMk id="3" creationId="{10D03C9D-132E-C04C-B283-17C335841269}"/>
          </ac:spMkLst>
        </pc:spChg>
        <pc:spChg chg="mod">
          <ac:chgData name="Fröhlich, Jonathan" userId="1dde1195-d4f4-4d25-801e-491da1e7af36" providerId="ADAL" clId="{50124696-9D7A-4A9B-A636-13AB51CE2BF6}" dt="2022-01-06T20:09:59.595" v="332" actId="20577"/>
          <ac:spMkLst>
            <pc:docMk/>
            <pc:sldMk cId="3514981023" sldId="283"/>
            <ac:spMk id="4" creationId="{0070023F-0DE3-3046-A532-CD3255B34E27}"/>
          </ac:spMkLst>
        </pc:spChg>
      </pc:sldChg>
      <pc:sldChg chg="del">
        <pc:chgData name="Fröhlich, Jonathan" userId="1dde1195-d4f4-4d25-801e-491da1e7af36" providerId="ADAL" clId="{50124696-9D7A-4A9B-A636-13AB51CE2BF6}" dt="2022-01-06T20:08:52.968" v="309" actId="47"/>
        <pc:sldMkLst>
          <pc:docMk/>
          <pc:sldMk cId="4171716905" sldId="283"/>
        </pc:sldMkLst>
      </pc:sldChg>
      <pc:sldChg chg="del">
        <pc:chgData name="Fröhlich, Jonathan" userId="1dde1195-d4f4-4d25-801e-491da1e7af36" providerId="ADAL" clId="{50124696-9D7A-4A9B-A636-13AB51CE2BF6}" dt="2022-01-06T20:08:48.877" v="308" actId="47"/>
        <pc:sldMkLst>
          <pc:docMk/>
          <pc:sldMk cId="310694760" sldId="284"/>
        </pc:sldMkLst>
      </pc:sldChg>
      <pc:sldChg chg="new del">
        <pc:chgData name="Fröhlich, Jonathan" userId="1dde1195-d4f4-4d25-801e-491da1e7af36" providerId="ADAL" clId="{50124696-9D7A-4A9B-A636-13AB51CE2BF6}" dt="2022-01-06T20:10:52.418" v="382" actId="680"/>
        <pc:sldMkLst>
          <pc:docMk/>
          <pc:sldMk cId="840668686" sldId="284"/>
        </pc:sldMkLst>
      </pc:sldChg>
      <pc:sldChg chg="delSp modSp new mod">
        <pc:chgData name="Fröhlich, Jonathan" userId="1dde1195-d4f4-4d25-801e-491da1e7af36" providerId="ADAL" clId="{50124696-9D7A-4A9B-A636-13AB51CE2BF6}" dt="2022-01-06T20:26:04.216" v="848" actId="20577"/>
        <pc:sldMkLst>
          <pc:docMk/>
          <pc:sldMk cId="1979046126" sldId="284"/>
        </pc:sldMkLst>
        <pc:spChg chg="mod">
          <ac:chgData name="Fröhlich, Jonathan" userId="1dde1195-d4f4-4d25-801e-491da1e7af36" providerId="ADAL" clId="{50124696-9D7A-4A9B-A636-13AB51CE2BF6}" dt="2022-01-06T20:26:04.216" v="848" actId="20577"/>
          <ac:spMkLst>
            <pc:docMk/>
            <pc:sldMk cId="1979046126" sldId="284"/>
            <ac:spMk id="2" creationId="{434B6AB1-847B-43AF-B3FA-86049DF6ACB7}"/>
          </ac:spMkLst>
        </pc:spChg>
        <pc:spChg chg="del">
          <ac:chgData name="Fröhlich, Jonathan" userId="1dde1195-d4f4-4d25-801e-491da1e7af36" providerId="ADAL" clId="{50124696-9D7A-4A9B-A636-13AB51CE2BF6}" dt="2022-01-06T20:25:58.377" v="832" actId="478"/>
          <ac:spMkLst>
            <pc:docMk/>
            <pc:sldMk cId="1979046126" sldId="284"/>
            <ac:spMk id="3" creationId="{281F7D2D-9E09-453B-9673-F36C3BCABBB4}"/>
          </ac:spMkLst>
        </pc:spChg>
      </pc:sldChg>
      <pc:sldChg chg="new del">
        <pc:chgData name="Fröhlich, Jonathan" userId="1dde1195-d4f4-4d25-801e-491da1e7af36" providerId="ADAL" clId="{50124696-9D7A-4A9B-A636-13AB51CE2BF6}" dt="2022-01-06T20:15:09.622" v="524" actId="47"/>
        <pc:sldMkLst>
          <pc:docMk/>
          <pc:sldMk cId="3466465084" sldId="284"/>
        </pc:sldMkLst>
      </pc:sldChg>
      <pc:sldChg chg="addSp delSp modSp new del mod">
        <pc:chgData name="Fröhlich, Jonathan" userId="1dde1195-d4f4-4d25-801e-491da1e7af36" providerId="ADAL" clId="{50124696-9D7A-4A9B-A636-13AB51CE2BF6}" dt="2022-01-06T20:30:43.590" v="986" actId="47"/>
        <pc:sldMkLst>
          <pc:docMk/>
          <pc:sldMk cId="905646552" sldId="285"/>
        </pc:sldMkLst>
        <pc:spChg chg="del">
          <ac:chgData name="Fröhlich, Jonathan" userId="1dde1195-d4f4-4d25-801e-491da1e7af36" providerId="ADAL" clId="{50124696-9D7A-4A9B-A636-13AB51CE2BF6}" dt="2022-01-06T20:26:28.337" v="870" actId="478"/>
          <ac:spMkLst>
            <pc:docMk/>
            <pc:sldMk cId="905646552" sldId="285"/>
            <ac:spMk id="6" creationId="{58EE54CD-1632-4024-A412-3D842E5D2950}"/>
          </ac:spMkLst>
        </pc:spChg>
        <pc:spChg chg="mod">
          <ac:chgData name="Fröhlich, Jonathan" userId="1dde1195-d4f4-4d25-801e-491da1e7af36" providerId="ADAL" clId="{50124696-9D7A-4A9B-A636-13AB51CE2BF6}" dt="2022-01-06T20:26:24.689" v="869" actId="20577"/>
          <ac:spMkLst>
            <pc:docMk/>
            <pc:sldMk cId="905646552" sldId="285"/>
            <ac:spMk id="7" creationId="{F7BF2512-059B-4FC4-A272-C1D6F5CFA65A}"/>
          </ac:spMkLst>
        </pc:spChg>
        <pc:spChg chg="add mod">
          <ac:chgData name="Fröhlich, Jonathan" userId="1dde1195-d4f4-4d25-801e-491da1e7af36" providerId="ADAL" clId="{50124696-9D7A-4A9B-A636-13AB51CE2BF6}" dt="2022-01-06T20:30:41.145" v="985" actId="1076"/>
          <ac:spMkLst>
            <pc:docMk/>
            <pc:sldMk cId="905646552" sldId="285"/>
            <ac:spMk id="8" creationId="{F2DD4C71-8031-43C2-A9B3-38439A47EEF1}"/>
          </ac:spMkLst>
        </pc:spChg>
      </pc:sldChg>
      <pc:sldChg chg="del">
        <pc:chgData name="Fröhlich, Jonathan" userId="1dde1195-d4f4-4d25-801e-491da1e7af36" providerId="ADAL" clId="{50124696-9D7A-4A9B-A636-13AB51CE2BF6}" dt="2022-01-06T19:41:04.420" v="15" actId="47"/>
        <pc:sldMkLst>
          <pc:docMk/>
          <pc:sldMk cId="1332758601" sldId="285"/>
        </pc:sldMkLst>
      </pc:sldChg>
      <pc:sldChg chg="modSp new mod ord">
        <pc:chgData name="Fröhlich, Jonathan" userId="1dde1195-d4f4-4d25-801e-491da1e7af36" providerId="ADAL" clId="{50124696-9D7A-4A9B-A636-13AB51CE2BF6}" dt="2022-01-06T20:30:23.153" v="982"/>
        <pc:sldMkLst>
          <pc:docMk/>
          <pc:sldMk cId="1074990949" sldId="286"/>
        </pc:sldMkLst>
        <pc:spChg chg="mod">
          <ac:chgData name="Fröhlich, Jonathan" userId="1dde1195-d4f4-4d25-801e-491da1e7af36" providerId="ADAL" clId="{50124696-9D7A-4A9B-A636-13AB51CE2BF6}" dt="2022-01-06T20:30:17.979" v="980" actId="1076"/>
          <ac:spMkLst>
            <pc:docMk/>
            <pc:sldMk cId="1074990949" sldId="286"/>
            <ac:spMk id="2" creationId="{B34D4167-9170-4F53-A5F0-9D4B7C2BE3F1}"/>
          </ac:spMkLst>
        </pc:spChg>
      </pc:sldChg>
      <pc:sldChg chg="del">
        <pc:chgData name="Fröhlich, Jonathan" userId="1dde1195-d4f4-4d25-801e-491da1e7af36" providerId="ADAL" clId="{50124696-9D7A-4A9B-A636-13AB51CE2BF6}" dt="2022-01-06T19:41:03.914" v="14" actId="47"/>
        <pc:sldMkLst>
          <pc:docMk/>
          <pc:sldMk cId="4024841935" sldId="286"/>
        </pc:sldMkLst>
      </pc:sldChg>
      <pc:sldChg chg="del">
        <pc:chgData name="Fröhlich, Jonathan" userId="1dde1195-d4f4-4d25-801e-491da1e7af36" providerId="ADAL" clId="{50124696-9D7A-4A9B-A636-13AB51CE2BF6}" dt="2022-01-06T20:09:32.126" v="320" actId="47"/>
        <pc:sldMkLst>
          <pc:docMk/>
          <pc:sldMk cId="154683626" sldId="287"/>
        </pc:sldMkLst>
      </pc:sldChg>
      <pc:sldChg chg="delSp modSp new del mod">
        <pc:chgData name="Fröhlich, Jonathan" userId="1dde1195-d4f4-4d25-801e-491da1e7af36" providerId="ADAL" clId="{50124696-9D7A-4A9B-A636-13AB51CE2BF6}" dt="2022-01-06T20:54:08.475" v="1421" actId="2696"/>
        <pc:sldMkLst>
          <pc:docMk/>
          <pc:sldMk cId="906574199" sldId="287"/>
        </pc:sldMkLst>
        <pc:spChg chg="mod">
          <ac:chgData name="Fröhlich, Jonathan" userId="1dde1195-d4f4-4d25-801e-491da1e7af36" providerId="ADAL" clId="{50124696-9D7A-4A9B-A636-13AB51CE2BF6}" dt="2022-01-06T20:36:35.556" v="1060" actId="20577"/>
          <ac:spMkLst>
            <pc:docMk/>
            <pc:sldMk cId="906574199" sldId="287"/>
            <ac:spMk id="3" creationId="{2CBA15ED-AF1C-44BA-917C-079AAA49FBB2}"/>
          </ac:spMkLst>
        </pc:spChg>
        <pc:spChg chg="mod">
          <ac:chgData name="Fröhlich, Jonathan" userId="1dde1195-d4f4-4d25-801e-491da1e7af36" providerId="ADAL" clId="{50124696-9D7A-4A9B-A636-13AB51CE2BF6}" dt="2022-01-06T20:51:57.335" v="1413" actId="14100"/>
          <ac:spMkLst>
            <pc:docMk/>
            <pc:sldMk cId="906574199" sldId="287"/>
            <ac:spMk id="5" creationId="{A38C06E1-BDFB-477D-BD54-4F418EFED370}"/>
          </ac:spMkLst>
        </pc:spChg>
        <pc:spChg chg="del">
          <ac:chgData name="Fröhlich, Jonathan" userId="1dde1195-d4f4-4d25-801e-491da1e7af36" providerId="ADAL" clId="{50124696-9D7A-4A9B-A636-13AB51CE2BF6}" dt="2022-01-06T20:31:32.054" v="1005" actId="478"/>
          <ac:spMkLst>
            <pc:docMk/>
            <pc:sldMk cId="906574199" sldId="287"/>
            <ac:spMk id="6" creationId="{F64755B4-558A-46F7-874D-791E7B003298}"/>
          </ac:spMkLst>
        </pc:spChg>
        <pc:spChg chg="mod">
          <ac:chgData name="Fröhlich, Jonathan" userId="1dde1195-d4f4-4d25-801e-491da1e7af36" providerId="ADAL" clId="{50124696-9D7A-4A9B-A636-13AB51CE2BF6}" dt="2022-01-06T20:31:02.581" v="1004" actId="20577"/>
          <ac:spMkLst>
            <pc:docMk/>
            <pc:sldMk cId="906574199" sldId="287"/>
            <ac:spMk id="7" creationId="{C7C9C232-7A5B-4C46-8F7A-07BCDCA096C6}"/>
          </ac:spMkLst>
        </pc:spChg>
      </pc:sldChg>
      <pc:sldChg chg="addSp delSp modSp new mod">
        <pc:chgData name="Fröhlich, Jonathan" userId="1dde1195-d4f4-4d25-801e-491da1e7af36" providerId="ADAL" clId="{50124696-9D7A-4A9B-A636-13AB51CE2BF6}" dt="2022-01-06T21:36:58.941" v="3134" actId="20577"/>
        <pc:sldMkLst>
          <pc:docMk/>
          <pc:sldMk cId="2362825522" sldId="288"/>
        </pc:sldMkLst>
        <pc:spChg chg="del">
          <ac:chgData name="Fröhlich, Jonathan" userId="1dde1195-d4f4-4d25-801e-491da1e7af36" providerId="ADAL" clId="{50124696-9D7A-4A9B-A636-13AB51CE2BF6}" dt="2022-01-06T20:53:13.806" v="1418" actId="931"/>
          <ac:spMkLst>
            <pc:docMk/>
            <pc:sldMk cId="2362825522" sldId="288"/>
            <ac:spMk id="2" creationId="{07CDF9D3-C39C-4ACA-9C59-EF257C07367C}"/>
          </ac:spMkLst>
        </pc:spChg>
        <pc:spChg chg="mod">
          <ac:chgData name="Fröhlich, Jonathan" userId="1dde1195-d4f4-4d25-801e-491da1e7af36" providerId="ADAL" clId="{50124696-9D7A-4A9B-A636-13AB51CE2BF6}" dt="2022-01-06T21:36:58.941" v="3134" actId="20577"/>
          <ac:spMkLst>
            <pc:docMk/>
            <pc:sldMk cId="2362825522" sldId="288"/>
            <ac:spMk id="6" creationId="{B98C653D-AD01-48A7-8951-304D2D4B495C}"/>
          </ac:spMkLst>
        </pc:spChg>
        <pc:spChg chg="del">
          <ac:chgData name="Fröhlich, Jonathan" userId="1dde1195-d4f4-4d25-801e-491da1e7af36" providerId="ADAL" clId="{50124696-9D7A-4A9B-A636-13AB51CE2BF6}" dt="2022-01-06T20:52:13.692" v="1416" actId="478"/>
          <ac:spMkLst>
            <pc:docMk/>
            <pc:sldMk cId="2362825522" sldId="288"/>
            <ac:spMk id="7" creationId="{BA64117B-8051-41A7-B2F6-B0C94553C96B}"/>
          </ac:spMkLst>
        </pc:spChg>
        <pc:spChg chg="mod">
          <ac:chgData name="Fröhlich, Jonathan" userId="1dde1195-d4f4-4d25-801e-491da1e7af36" providerId="ADAL" clId="{50124696-9D7A-4A9B-A636-13AB51CE2BF6}" dt="2022-01-06T20:52:09.235" v="1415"/>
          <ac:spMkLst>
            <pc:docMk/>
            <pc:sldMk cId="2362825522" sldId="288"/>
            <ac:spMk id="8" creationId="{CEDACA14-FB37-4F4F-BFD3-7DD346047B55}"/>
          </ac:spMkLst>
        </pc:spChg>
        <pc:picChg chg="add mod">
          <ac:chgData name="Fröhlich, Jonathan" userId="1dde1195-d4f4-4d25-801e-491da1e7af36" providerId="ADAL" clId="{50124696-9D7A-4A9B-A636-13AB51CE2BF6}" dt="2022-01-06T20:53:18.525" v="1419" actId="27614"/>
          <ac:picMkLst>
            <pc:docMk/>
            <pc:sldMk cId="2362825522" sldId="288"/>
            <ac:picMk id="10" creationId="{1A03E95F-E72F-4F24-8DD5-0481384F501B}"/>
          </ac:picMkLst>
        </pc:picChg>
      </pc:sldChg>
      <pc:sldChg chg="del">
        <pc:chgData name="Fröhlich, Jonathan" userId="1dde1195-d4f4-4d25-801e-491da1e7af36" providerId="ADAL" clId="{50124696-9D7A-4A9B-A636-13AB51CE2BF6}" dt="2022-01-06T20:09:32.700" v="321" actId="47"/>
        <pc:sldMkLst>
          <pc:docMk/>
          <pc:sldMk cId="2658955236" sldId="288"/>
        </pc:sldMkLst>
      </pc:sldChg>
      <pc:sldChg chg="addSp modSp new mod">
        <pc:chgData name="Fröhlich, Jonathan" userId="1dde1195-d4f4-4d25-801e-491da1e7af36" providerId="ADAL" clId="{50124696-9D7A-4A9B-A636-13AB51CE2BF6}" dt="2022-01-06T21:37:04.514" v="3137" actId="20577"/>
        <pc:sldMkLst>
          <pc:docMk/>
          <pc:sldMk cId="3530481766" sldId="289"/>
        </pc:sldMkLst>
        <pc:spChg chg="mod">
          <ac:chgData name="Fröhlich, Jonathan" userId="1dde1195-d4f4-4d25-801e-491da1e7af36" providerId="ADAL" clId="{50124696-9D7A-4A9B-A636-13AB51CE2BF6}" dt="2022-01-06T21:19:10.652" v="2045" actId="14100"/>
          <ac:spMkLst>
            <pc:docMk/>
            <pc:sldMk cId="3530481766" sldId="289"/>
            <ac:spMk id="3" creationId="{09344667-722C-46B3-B507-0CACB03D92E9}"/>
          </ac:spMkLst>
        </pc:spChg>
        <pc:spChg chg="mod">
          <ac:chgData name="Fröhlich, Jonathan" userId="1dde1195-d4f4-4d25-801e-491da1e7af36" providerId="ADAL" clId="{50124696-9D7A-4A9B-A636-13AB51CE2BF6}" dt="2022-01-06T21:37:04.514" v="3137" actId="20577"/>
          <ac:spMkLst>
            <pc:docMk/>
            <pc:sldMk cId="3530481766" sldId="289"/>
            <ac:spMk id="5" creationId="{5F9FE339-AF33-498C-9928-19B9ABAFB6A6}"/>
          </ac:spMkLst>
        </pc:spChg>
        <pc:spChg chg="mod">
          <ac:chgData name="Fröhlich, Jonathan" userId="1dde1195-d4f4-4d25-801e-491da1e7af36" providerId="ADAL" clId="{50124696-9D7A-4A9B-A636-13AB51CE2BF6}" dt="2022-01-06T21:21:06.938" v="2123" actId="20577"/>
          <ac:spMkLst>
            <pc:docMk/>
            <pc:sldMk cId="3530481766" sldId="289"/>
            <ac:spMk id="6" creationId="{AFB19F38-8905-4D2D-818C-2BB6BBFB34FB}"/>
          </ac:spMkLst>
        </pc:spChg>
        <pc:spChg chg="mod">
          <ac:chgData name="Fröhlich, Jonathan" userId="1dde1195-d4f4-4d25-801e-491da1e7af36" providerId="ADAL" clId="{50124696-9D7A-4A9B-A636-13AB51CE2BF6}" dt="2022-01-06T21:05:30.284" v="1647"/>
          <ac:spMkLst>
            <pc:docMk/>
            <pc:sldMk cId="3530481766" sldId="289"/>
            <ac:spMk id="7" creationId="{80944C58-2CD5-41B5-A6B2-8DD7930021B4}"/>
          </ac:spMkLst>
        </pc:spChg>
        <pc:spChg chg="add mod">
          <ac:chgData name="Fröhlich, Jonathan" userId="1dde1195-d4f4-4d25-801e-491da1e7af36" providerId="ADAL" clId="{50124696-9D7A-4A9B-A636-13AB51CE2BF6}" dt="2022-01-06T21:24:34.243" v="2361" actId="14100"/>
          <ac:spMkLst>
            <pc:docMk/>
            <pc:sldMk cId="3530481766" sldId="289"/>
            <ac:spMk id="8" creationId="{F2DDD5C1-A4DE-4CE8-AB1B-F50BA9FDDF34}"/>
          </ac:spMkLst>
        </pc:spChg>
        <pc:spChg chg="add mod">
          <ac:chgData name="Fröhlich, Jonathan" userId="1dde1195-d4f4-4d25-801e-491da1e7af36" providerId="ADAL" clId="{50124696-9D7A-4A9B-A636-13AB51CE2BF6}" dt="2022-01-06T21:19:49.370" v="2070" actId="121"/>
          <ac:spMkLst>
            <pc:docMk/>
            <pc:sldMk cId="3530481766" sldId="289"/>
            <ac:spMk id="11" creationId="{0B804E0B-EC90-40A0-86DF-C712C106477B}"/>
          </ac:spMkLst>
        </pc:spChg>
        <pc:picChg chg="add mod">
          <ac:chgData name="Fröhlich, Jonathan" userId="1dde1195-d4f4-4d25-801e-491da1e7af36" providerId="ADAL" clId="{50124696-9D7A-4A9B-A636-13AB51CE2BF6}" dt="2022-01-06T21:22:02.860" v="2181" actId="1076"/>
          <ac:picMkLst>
            <pc:docMk/>
            <pc:sldMk cId="3530481766" sldId="289"/>
            <ac:picMk id="10" creationId="{1CEBF0C1-1068-4248-B17F-00DDA4F688D3}"/>
          </ac:picMkLst>
        </pc:picChg>
      </pc:sldChg>
      <pc:sldChg chg="del">
        <pc:chgData name="Fröhlich, Jonathan" userId="1dde1195-d4f4-4d25-801e-491da1e7af36" providerId="ADAL" clId="{50124696-9D7A-4A9B-A636-13AB51CE2BF6}" dt="2022-01-06T20:09:34.480" v="322" actId="47"/>
        <pc:sldMkLst>
          <pc:docMk/>
          <pc:sldMk cId="3995799340" sldId="289"/>
        </pc:sldMkLst>
      </pc:sldChg>
      <pc:sldChg chg="delSp modSp new mod">
        <pc:chgData name="Fröhlich, Jonathan" userId="1dde1195-d4f4-4d25-801e-491da1e7af36" providerId="ADAL" clId="{50124696-9D7A-4A9B-A636-13AB51CE2BF6}" dt="2022-01-06T21:18:04.294" v="2007" actId="20577"/>
        <pc:sldMkLst>
          <pc:docMk/>
          <pc:sldMk cId="1321377972" sldId="290"/>
        </pc:sldMkLst>
        <pc:spChg chg="mod">
          <ac:chgData name="Fröhlich, Jonathan" userId="1dde1195-d4f4-4d25-801e-491da1e7af36" providerId="ADAL" clId="{50124696-9D7A-4A9B-A636-13AB51CE2BF6}" dt="2022-01-06T21:16:53.230" v="1957" actId="12"/>
          <ac:spMkLst>
            <pc:docMk/>
            <pc:sldMk cId="1321377972" sldId="290"/>
            <ac:spMk id="5" creationId="{9A01B7E2-5F8E-4F16-8B99-CB68A2253E02}"/>
          </ac:spMkLst>
        </pc:spChg>
        <pc:spChg chg="mod">
          <ac:chgData name="Fröhlich, Jonathan" userId="1dde1195-d4f4-4d25-801e-491da1e7af36" providerId="ADAL" clId="{50124696-9D7A-4A9B-A636-13AB51CE2BF6}" dt="2022-01-06T21:18:04.294" v="2007" actId="20577"/>
          <ac:spMkLst>
            <pc:docMk/>
            <pc:sldMk cId="1321377972" sldId="290"/>
            <ac:spMk id="6" creationId="{B5D7DD03-44D7-4011-B2EC-56B913CE5845}"/>
          </ac:spMkLst>
        </pc:spChg>
        <pc:spChg chg="del">
          <ac:chgData name="Fröhlich, Jonathan" userId="1dde1195-d4f4-4d25-801e-491da1e7af36" providerId="ADAL" clId="{50124696-9D7A-4A9B-A636-13AB51CE2BF6}" dt="2022-01-06T21:15:48.370" v="1923" actId="478"/>
          <ac:spMkLst>
            <pc:docMk/>
            <pc:sldMk cId="1321377972" sldId="290"/>
            <ac:spMk id="7" creationId="{01A252AE-81AD-4FBD-B6F8-39B5D9D76372}"/>
          </ac:spMkLst>
        </pc:spChg>
        <pc:spChg chg="mod">
          <ac:chgData name="Fröhlich, Jonathan" userId="1dde1195-d4f4-4d25-801e-491da1e7af36" providerId="ADAL" clId="{50124696-9D7A-4A9B-A636-13AB51CE2BF6}" dt="2022-01-06T21:15:45.280" v="1922" actId="20577"/>
          <ac:spMkLst>
            <pc:docMk/>
            <pc:sldMk cId="1321377972" sldId="290"/>
            <ac:spMk id="8" creationId="{AC25D401-5115-495E-BA4D-7201193B52B5}"/>
          </ac:spMkLst>
        </pc:spChg>
      </pc:sldChg>
      <pc:sldChg chg="modSp new del mod">
        <pc:chgData name="Fröhlich, Jonathan" userId="1dde1195-d4f4-4d25-801e-491da1e7af36" providerId="ADAL" clId="{50124696-9D7A-4A9B-A636-13AB51CE2BF6}" dt="2022-01-06T21:15:26.383" v="1895" actId="47"/>
        <pc:sldMkLst>
          <pc:docMk/>
          <pc:sldMk cId="2222917106" sldId="290"/>
        </pc:sldMkLst>
        <pc:spChg chg="mod">
          <ac:chgData name="Fröhlich, Jonathan" userId="1dde1195-d4f4-4d25-801e-491da1e7af36" providerId="ADAL" clId="{50124696-9D7A-4A9B-A636-13AB51CE2BF6}" dt="2022-01-06T21:15:08.947" v="1894" actId="14100"/>
          <ac:spMkLst>
            <pc:docMk/>
            <pc:sldMk cId="2222917106" sldId="290"/>
            <ac:spMk id="5" creationId="{33AADB42-172D-4FDF-B704-82C2E54C7DDC}"/>
          </ac:spMkLst>
        </pc:spChg>
      </pc:sldChg>
      <pc:sldChg chg="add del">
        <pc:chgData name="Fröhlich, Jonathan" userId="1dde1195-d4f4-4d25-801e-491da1e7af36" providerId="ADAL" clId="{50124696-9D7A-4A9B-A636-13AB51CE2BF6}" dt="2022-01-06T21:21:24.955" v="2170" actId="2890"/>
        <pc:sldMkLst>
          <pc:docMk/>
          <pc:sldMk cId="1473386558" sldId="291"/>
        </pc:sldMkLst>
      </pc:sldChg>
      <pc:sldChg chg="addSp delSp modSp add mod">
        <pc:chgData name="Fröhlich, Jonathan" userId="1dde1195-d4f4-4d25-801e-491da1e7af36" providerId="ADAL" clId="{50124696-9D7A-4A9B-A636-13AB51CE2BF6}" dt="2022-01-06T22:17:42.701" v="4072" actId="20577"/>
        <pc:sldMkLst>
          <pc:docMk/>
          <pc:sldMk cId="3331772140" sldId="291"/>
        </pc:sldMkLst>
        <pc:spChg chg="mod">
          <ac:chgData name="Fröhlich, Jonathan" userId="1dde1195-d4f4-4d25-801e-491da1e7af36" providerId="ADAL" clId="{50124696-9D7A-4A9B-A636-13AB51CE2BF6}" dt="2022-01-06T22:17:42.701" v="4072" actId="20577"/>
          <ac:spMkLst>
            <pc:docMk/>
            <pc:sldMk cId="3331772140" sldId="291"/>
            <ac:spMk id="5" creationId="{5F9FE339-AF33-498C-9928-19B9ABAFB6A6}"/>
          </ac:spMkLst>
        </pc:spChg>
        <pc:spChg chg="mod">
          <ac:chgData name="Fröhlich, Jonathan" userId="1dde1195-d4f4-4d25-801e-491da1e7af36" providerId="ADAL" clId="{50124696-9D7A-4A9B-A636-13AB51CE2BF6}" dt="2022-01-06T21:23:57.372" v="2358" actId="20577"/>
          <ac:spMkLst>
            <pc:docMk/>
            <pc:sldMk cId="3331772140" sldId="291"/>
            <ac:spMk id="6" creationId="{AFB19F38-8905-4D2D-818C-2BB6BBFB34FB}"/>
          </ac:spMkLst>
        </pc:spChg>
        <pc:spChg chg="del">
          <ac:chgData name="Fröhlich, Jonathan" userId="1dde1195-d4f4-4d25-801e-491da1e7af36" providerId="ADAL" clId="{50124696-9D7A-4A9B-A636-13AB51CE2BF6}" dt="2022-01-06T21:25:04.959" v="2362" actId="478"/>
          <ac:spMkLst>
            <pc:docMk/>
            <pc:sldMk cId="3331772140" sldId="291"/>
            <ac:spMk id="8" creationId="{F2DDD5C1-A4DE-4CE8-AB1B-F50BA9FDDF34}"/>
          </ac:spMkLst>
        </pc:spChg>
        <pc:spChg chg="add mod">
          <ac:chgData name="Fröhlich, Jonathan" userId="1dde1195-d4f4-4d25-801e-491da1e7af36" providerId="ADAL" clId="{50124696-9D7A-4A9B-A636-13AB51CE2BF6}" dt="2022-01-06T21:37:09.907" v="3138" actId="1076"/>
          <ac:spMkLst>
            <pc:docMk/>
            <pc:sldMk cId="3331772140" sldId="291"/>
            <ac:spMk id="12" creationId="{B86A96C6-9BC0-4E97-B179-07DBE5148865}"/>
          </ac:spMkLst>
        </pc:spChg>
        <pc:spChg chg="add del mod">
          <ac:chgData name="Fröhlich, Jonathan" userId="1dde1195-d4f4-4d25-801e-491da1e7af36" providerId="ADAL" clId="{50124696-9D7A-4A9B-A636-13AB51CE2BF6}" dt="2022-01-06T21:37:21.115" v="3140" actId="14100"/>
          <ac:spMkLst>
            <pc:docMk/>
            <pc:sldMk cId="3331772140" sldId="291"/>
            <ac:spMk id="13" creationId="{324E4225-66C8-4638-85ED-FB6ADAA813DC}"/>
          </ac:spMkLst>
        </pc:spChg>
        <pc:spChg chg="add del mod">
          <ac:chgData name="Fröhlich, Jonathan" userId="1dde1195-d4f4-4d25-801e-491da1e7af36" providerId="ADAL" clId="{50124696-9D7A-4A9B-A636-13AB51CE2BF6}" dt="2022-01-06T21:33:46.775" v="2818"/>
          <ac:spMkLst>
            <pc:docMk/>
            <pc:sldMk cId="3331772140" sldId="291"/>
            <ac:spMk id="14" creationId="{5E3DA899-0EBD-4C8C-A3EF-B88B4709061D}"/>
          </ac:spMkLst>
        </pc:spChg>
        <pc:picChg chg="del">
          <ac:chgData name="Fröhlich, Jonathan" userId="1dde1195-d4f4-4d25-801e-491da1e7af36" providerId="ADAL" clId="{50124696-9D7A-4A9B-A636-13AB51CE2BF6}" dt="2022-01-06T21:23:59.858" v="2359" actId="478"/>
          <ac:picMkLst>
            <pc:docMk/>
            <pc:sldMk cId="3331772140" sldId="291"/>
            <ac:picMk id="10" creationId="{1CEBF0C1-1068-4248-B17F-00DDA4F688D3}"/>
          </ac:picMkLst>
        </pc:picChg>
      </pc:sldChg>
      <pc:sldChg chg="addSp delSp modSp add mod">
        <pc:chgData name="Fröhlich, Jonathan" userId="1dde1195-d4f4-4d25-801e-491da1e7af36" providerId="ADAL" clId="{50124696-9D7A-4A9B-A636-13AB51CE2BF6}" dt="2022-01-06T22:01:51.697" v="3957" actId="113"/>
        <pc:sldMkLst>
          <pc:docMk/>
          <pc:sldMk cId="1730575146" sldId="292"/>
        </pc:sldMkLst>
        <pc:spChg chg="mod">
          <ac:chgData name="Fröhlich, Jonathan" userId="1dde1195-d4f4-4d25-801e-491da1e7af36" providerId="ADAL" clId="{50124696-9D7A-4A9B-A636-13AB51CE2BF6}" dt="2022-01-06T22:01:51.697" v="3957" actId="113"/>
          <ac:spMkLst>
            <pc:docMk/>
            <pc:sldMk cId="1730575146" sldId="292"/>
            <ac:spMk id="5" creationId="{5F9FE339-AF33-498C-9928-19B9ABAFB6A6}"/>
          </ac:spMkLst>
        </pc:spChg>
        <pc:spChg chg="add del">
          <ac:chgData name="Fröhlich, Jonathan" userId="1dde1195-d4f4-4d25-801e-491da1e7af36" providerId="ADAL" clId="{50124696-9D7A-4A9B-A636-13AB51CE2BF6}" dt="2022-01-06T21:41:53.558" v="3335" actId="478"/>
          <ac:spMkLst>
            <pc:docMk/>
            <pc:sldMk cId="1730575146" sldId="292"/>
            <ac:spMk id="12" creationId="{B86A96C6-9BC0-4E97-B179-07DBE5148865}"/>
          </ac:spMkLst>
        </pc:spChg>
        <pc:spChg chg="del">
          <ac:chgData name="Fröhlich, Jonathan" userId="1dde1195-d4f4-4d25-801e-491da1e7af36" providerId="ADAL" clId="{50124696-9D7A-4A9B-A636-13AB51CE2BF6}" dt="2022-01-06T21:42:27.864" v="3462" actId="478"/>
          <ac:spMkLst>
            <pc:docMk/>
            <pc:sldMk cId="1730575146" sldId="292"/>
            <ac:spMk id="13" creationId="{324E4225-66C8-4638-85ED-FB6ADAA813DC}"/>
          </ac:spMkLst>
        </pc:spChg>
        <pc:spChg chg="add mod">
          <ac:chgData name="Fröhlich, Jonathan" userId="1dde1195-d4f4-4d25-801e-491da1e7af36" providerId="ADAL" clId="{50124696-9D7A-4A9B-A636-13AB51CE2BF6}" dt="2022-01-06T21:51:04.630" v="3723" actId="1076"/>
          <ac:spMkLst>
            <pc:docMk/>
            <pc:sldMk cId="1730575146" sldId="292"/>
            <ac:spMk id="14" creationId="{F2195990-3EF3-4EC1-800F-119ED78B8786}"/>
          </ac:spMkLst>
        </pc:spChg>
      </pc:sldChg>
      <pc:sldChg chg="delSp modSp new mod">
        <pc:chgData name="Fröhlich, Jonathan" userId="1dde1195-d4f4-4d25-801e-491da1e7af36" providerId="ADAL" clId="{50124696-9D7A-4A9B-A636-13AB51CE2BF6}" dt="2022-01-06T22:02:19.651" v="3972" actId="20577"/>
        <pc:sldMkLst>
          <pc:docMk/>
          <pc:sldMk cId="714877167" sldId="293"/>
        </pc:sldMkLst>
        <pc:spChg chg="del">
          <ac:chgData name="Fröhlich, Jonathan" userId="1dde1195-d4f4-4d25-801e-491da1e7af36" providerId="ADAL" clId="{50124696-9D7A-4A9B-A636-13AB51CE2BF6}" dt="2022-01-06T22:02:16.410" v="3962" actId="478"/>
          <ac:spMkLst>
            <pc:docMk/>
            <pc:sldMk cId="714877167" sldId="293"/>
            <ac:spMk id="2" creationId="{C3A2CAA7-3BFB-462E-9831-26E6811CFB72}"/>
          </ac:spMkLst>
        </pc:spChg>
        <pc:spChg chg="mod">
          <ac:chgData name="Fröhlich, Jonathan" userId="1dde1195-d4f4-4d25-801e-491da1e7af36" providerId="ADAL" clId="{50124696-9D7A-4A9B-A636-13AB51CE2BF6}" dt="2022-01-06T22:02:19.651" v="3972" actId="20577"/>
          <ac:spMkLst>
            <pc:docMk/>
            <pc:sldMk cId="714877167" sldId="293"/>
            <ac:spMk id="3" creationId="{9F55AEF4-818C-46C8-939B-0ED72593862E}"/>
          </ac:spMkLst>
        </pc:spChg>
        <pc:spChg chg="mod">
          <ac:chgData name="Fröhlich, Jonathan" userId="1dde1195-d4f4-4d25-801e-491da1e7af36" providerId="ADAL" clId="{50124696-9D7A-4A9B-A636-13AB51CE2BF6}" dt="2022-01-06T22:02:11.696" v="3961" actId="20577"/>
          <ac:spMkLst>
            <pc:docMk/>
            <pc:sldMk cId="714877167" sldId="293"/>
            <ac:spMk id="4" creationId="{5FD8B6E7-EA5E-4F2E-87F7-F80A9106B768}"/>
          </ac:spMkLst>
        </pc:spChg>
      </pc:sldChg>
      <pc:sldChg chg="add del">
        <pc:chgData name="Fröhlich, Jonathan" userId="1dde1195-d4f4-4d25-801e-491da1e7af36" providerId="ADAL" clId="{50124696-9D7A-4A9B-A636-13AB51CE2BF6}" dt="2022-01-06T21:41:08.595" v="3308"/>
        <pc:sldMkLst>
          <pc:docMk/>
          <pc:sldMk cId="2166441934" sldId="293"/>
        </pc:sldMkLst>
      </pc:sldChg>
      <pc:sldChg chg="addSp delSp modSp add mod">
        <pc:chgData name="Fröhlich, Jonathan" userId="1dde1195-d4f4-4d25-801e-491da1e7af36" providerId="ADAL" clId="{50124696-9D7A-4A9B-A636-13AB51CE2BF6}" dt="2022-01-06T22:17:05.978" v="4065" actId="14100"/>
        <pc:sldMkLst>
          <pc:docMk/>
          <pc:sldMk cId="3298813708" sldId="294"/>
        </pc:sldMkLst>
        <pc:spChg chg="mod">
          <ac:chgData name="Fröhlich, Jonathan" userId="1dde1195-d4f4-4d25-801e-491da1e7af36" providerId="ADAL" clId="{50124696-9D7A-4A9B-A636-13AB51CE2BF6}" dt="2022-01-06T22:04:06.642" v="4040" actId="20577"/>
          <ac:spMkLst>
            <pc:docMk/>
            <pc:sldMk cId="3298813708" sldId="294"/>
            <ac:spMk id="5" creationId="{5F9FE339-AF33-498C-9928-19B9ABAFB6A6}"/>
          </ac:spMkLst>
        </pc:spChg>
        <pc:spChg chg="mod">
          <ac:chgData name="Fröhlich, Jonathan" userId="1dde1195-d4f4-4d25-801e-491da1e7af36" providerId="ADAL" clId="{50124696-9D7A-4A9B-A636-13AB51CE2BF6}" dt="2022-01-06T22:03:30.359" v="4039" actId="20577"/>
          <ac:spMkLst>
            <pc:docMk/>
            <pc:sldMk cId="3298813708" sldId="294"/>
            <ac:spMk id="6" creationId="{AFB19F38-8905-4D2D-818C-2BB6BBFB34FB}"/>
          </ac:spMkLst>
        </pc:spChg>
        <pc:spChg chg="mod">
          <ac:chgData name="Fröhlich, Jonathan" userId="1dde1195-d4f4-4d25-801e-491da1e7af36" providerId="ADAL" clId="{50124696-9D7A-4A9B-A636-13AB51CE2BF6}" dt="2022-01-06T22:02:33.512" v="3983" actId="20577"/>
          <ac:spMkLst>
            <pc:docMk/>
            <pc:sldMk cId="3298813708" sldId="294"/>
            <ac:spMk id="7" creationId="{80944C58-2CD5-41B5-A6B2-8DD7930021B4}"/>
          </ac:spMkLst>
        </pc:spChg>
        <pc:spChg chg="del">
          <ac:chgData name="Fröhlich, Jonathan" userId="1dde1195-d4f4-4d25-801e-491da1e7af36" providerId="ADAL" clId="{50124696-9D7A-4A9B-A636-13AB51CE2BF6}" dt="2022-01-06T22:04:14.344" v="4041" actId="478"/>
          <ac:spMkLst>
            <pc:docMk/>
            <pc:sldMk cId="3298813708" sldId="294"/>
            <ac:spMk id="14" creationId="{F2195990-3EF3-4EC1-800F-119ED78B8786}"/>
          </ac:spMkLst>
        </pc:spChg>
        <pc:graphicFrameChg chg="add del mod modGraphic">
          <ac:chgData name="Fröhlich, Jonathan" userId="1dde1195-d4f4-4d25-801e-491da1e7af36" providerId="ADAL" clId="{50124696-9D7A-4A9B-A636-13AB51CE2BF6}" dt="2022-01-06T22:14:59.630" v="4056" actId="21"/>
          <ac:graphicFrameMkLst>
            <pc:docMk/>
            <pc:sldMk cId="3298813708" sldId="294"/>
            <ac:graphicFrameMk id="10" creationId="{AB2A36D8-C4BE-4BAF-BA40-CDE111EA73F7}"/>
          </ac:graphicFrameMkLst>
        </pc:graphicFrameChg>
        <pc:graphicFrameChg chg="add mod">
          <ac:chgData name="Fröhlich, Jonathan" userId="1dde1195-d4f4-4d25-801e-491da1e7af36" providerId="ADAL" clId="{50124696-9D7A-4A9B-A636-13AB51CE2BF6}" dt="2022-01-06T22:17:05.978" v="4065" actId="14100"/>
          <ac:graphicFrameMkLst>
            <pc:docMk/>
            <pc:sldMk cId="3298813708" sldId="294"/>
            <ac:graphicFrameMk id="15" creationId="{A0E010F9-0B9B-40C3-BB6A-A8EF7D760AAE}"/>
          </ac:graphicFrameMkLst>
        </pc:graphicFrameChg>
      </pc:sldChg>
      <pc:sldMasterChg chg="modSldLayout">
        <pc:chgData name="Fröhlich, Jonathan" userId="1dde1195-d4f4-4d25-801e-491da1e7af36" providerId="ADAL" clId="{50124696-9D7A-4A9B-A636-13AB51CE2BF6}" dt="2022-01-06T20:36:22.007" v="1040" actId="14100"/>
        <pc:sldMasterMkLst>
          <pc:docMk/>
          <pc:sldMasterMk cId="71507048" sldId="2147483872"/>
        </pc:sldMasterMkLst>
        <pc:sldLayoutChg chg="modSp mod">
          <pc:chgData name="Fröhlich, Jonathan" userId="1dde1195-d4f4-4d25-801e-491da1e7af36" providerId="ADAL" clId="{50124696-9D7A-4A9B-A636-13AB51CE2BF6}" dt="2022-01-06T20:25:07.328" v="826" actId="20577"/>
          <pc:sldLayoutMkLst>
            <pc:docMk/>
            <pc:sldMasterMk cId="71507048" sldId="2147483872"/>
            <pc:sldLayoutMk cId="1901275731" sldId="2147484005"/>
          </pc:sldLayoutMkLst>
          <pc:spChg chg="mod">
            <ac:chgData name="Fröhlich, Jonathan" userId="1dde1195-d4f4-4d25-801e-491da1e7af36" providerId="ADAL" clId="{50124696-9D7A-4A9B-A636-13AB51CE2BF6}" dt="2022-01-06T20:25:07.328" v="826" actId="20577"/>
            <ac:spMkLst>
              <pc:docMk/>
              <pc:sldMasterMk cId="71507048" sldId="2147483872"/>
              <pc:sldLayoutMk cId="1901275731" sldId="2147484005"/>
              <ac:spMk id="7" creationId="{385435BF-D28D-4C57-AC7C-2565E2DC95E5}"/>
            </ac:spMkLst>
          </pc:spChg>
        </pc:sldLayoutChg>
        <pc:sldLayoutChg chg="addSp delSp modSp mod">
          <pc:chgData name="Fröhlich, Jonathan" userId="1dde1195-d4f4-4d25-801e-491da1e7af36" providerId="ADAL" clId="{50124696-9D7A-4A9B-A636-13AB51CE2BF6}" dt="2022-01-06T20:25:25.133" v="829"/>
          <pc:sldLayoutMkLst>
            <pc:docMk/>
            <pc:sldMasterMk cId="71507048" sldId="2147483872"/>
            <pc:sldLayoutMk cId="2008986735" sldId="2147484028"/>
          </pc:sldLayoutMkLst>
          <pc:spChg chg="del">
            <ac:chgData name="Fröhlich, Jonathan" userId="1dde1195-d4f4-4d25-801e-491da1e7af36" providerId="ADAL" clId="{50124696-9D7A-4A9B-A636-13AB51CE2BF6}" dt="2022-01-06T20:22:48.700" v="753" actId="478"/>
            <ac:spMkLst>
              <pc:docMk/>
              <pc:sldMasterMk cId="71507048" sldId="2147483872"/>
              <pc:sldLayoutMk cId="2008986735" sldId="2147484028"/>
              <ac:spMk id="6" creationId="{45BC4717-0598-4F45-90AD-E27B62B2A00C}"/>
            </ac:spMkLst>
          </pc:spChg>
          <pc:spChg chg="del">
            <ac:chgData name="Fröhlich, Jonathan" userId="1dde1195-d4f4-4d25-801e-491da1e7af36" providerId="ADAL" clId="{50124696-9D7A-4A9B-A636-13AB51CE2BF6}" dt="2022-01-06T20:22:44.182" v="751" actId="478"/>
            <ac:spMkLst>
              <pc:docMk/>
              <pc:sldMasterMk cId="71507048" sldId="2147483872"/>
              <pc:sldLayoutMk cId="2008986735" sldId="2147484028"/>
              <ac:spMk id="7" creationId="{385435BF-D28D-4C57-AC7C-2565E2DC95E5}"/>
            </ac:spMkLst>
          </pc:spChg>
          <pc:spChg chg="add del mod">
            <ac:chgData name="Fröhlich, Jonathan" userId="1dde1195-d4f4-4d25-801e-491da1e7af36" providerId="ADAL" clId="{50124696-9D7A-4A9B-A636-13AB51CE2BF6}" dt="2022-01-06T20:25:23.563" v="827" actId="478"/>
            <ac:spMkLst>
              <pc:docMk/>
              <pc:sldMasterMk cId="71507048" sldId="2147483872"/>
              <pc:sldLayoutMk cId="2008986735" sldId="2147484028"/>
              <ac:spMk id="12" creationId="{6A4328C2-881F-4C0C-B2E0-BEC01AD1EAB7}"/>
            </ac:spMkLst>
          </pc:spChg>
          <pc:spChg chg="add del mod">
            <ac:chgData name="Fröhlich, Jonathan" userId="1dde1195-d4f4-4d25-801e-491da1e7af36" providerId="ADAL" clId="{50124696-9D7A-4A9B-A636-13AB51CE2BF6}" dt="2022-01-06T20:25:24.416" v="828" actId="478"/>
            <ac:spMkLst>
              <pc:docMk/>
              <pc:sldMasterMk cId="71507048" sldId="2147483872"/>
              <pc:sldLayoutMk cId="2008986735" sldId="2147484028"/>
              <ac:spMk id="13" creationId="{A387DF85-10BC-4AEF-97E2-BB1526D1BEDE}"/>
            </ac:spMkLst>
          </pc:spChg>
          <pc:spChg chg="add mod">
            <ac:chgData name="Fröhlich, Jonathan" userId="1dde1195-d4f4-4d25-801e-491da1e7af36" providerId="ADAL" clId="{50124696-9D7A-4A9B-A636-13AB51CE2BF6}" dt="2022-01-06T20:25:25.133" v="829"/>
            <ac:spMkLst>
              <pc:docMk/>
              <pc:sldMasterMk cId="71507048" sldId="2147483872"/>
              <pc:sldLayoutMk cId="2008986735" sldId="2147484028"/>
              <ac:spMk id="14" creationId="{E4D3D577-927C-4E9E-A66E-EC0EE4D7FFDD}"/>
            </ac:spMkLst>
          </pc:spChg>
          <pc:spChg chg="add mod">
            <ac:chgData name="Fröhlich, Jonathan" userId="1dde1195-d4f4-4d25-801e-491da1e7af36" providerId="ADAL" clId="{50124696-9D7A-4A9B-A636-13AB51CE2BF6}" dt="2022-01-06T20:25:25.133" v="829"/>
            <ac:spMkLst>
              <pc:docMk/>
              <pc:sldMasterMk cId="71507048" sldId="2147483872"/>
              <pc:sldLayoutMk cId="2008986735" sldId="2147484028"/>
              <ac:spMk id="15" creationId="{61EE1B9B-A863-41BF-8B14-805CD4FCE7F6}"/>
            </ac:spMkLst>
          </pc:spChg>
        </pc:sldLayoutChg>
        <pc:sldLayoutChg chg="modSp">
          <pc:chgData name="Fröhlich, Jonathan" userId="1dde1195-d4f4-4d25-801e-491da1e7af36" providerId="ADAL" clId="{50124696-9D7A-4A9B-A636-13AB51CE2BF6}" dt="2022-01-06T20:24:45.925" v="812" actId="404"/>
          <pc:sldLayoutMkLst>
            <pc:docMk/>
            <pc:sldMasterMk cId="71507048" sldId="2147483872"/>
            <pc:sldLayoutMk cId="1368353701" sldId="2147484030"/>
          </pc:sldLayoutMkLst>
          <pc:spChg chg="mod">
            <ac:chgData name="Fröhlich, Jonathan" userId="1dde1195-d4f4-4d25-801e-491da1e7af36" providerId="ADAL" clId="{50124696-9D7A-4A9B-A636-13AB51CE2BF6}" dt="2022-01-06T20:24:45.925" v="812" actId="404"/>
            <ac:spMkLst>
              <pc:docMk/>
              <pc:sldMasterMk cId="71507048" sldId="2147483872"/>
              <pc:sldLayoutMk cId="1368353701" sldId="2147484030"/>
              <ac:spMk id="19" creationId="{B0EE2ACC-D9C5-294F-BC76-98EC7A45C9F2}"/>
            </ac:spMkLst>
          </pc:spChg>
        </pc:sldLayoutChg>
        <pc:sldLayoutChg chg="addSp delSp modSp mod">
          <pc:chgData name="Fröhlich, Jonathan" userId="1dde1195-d4f4-4d25-801e-491da1e7af36" providerId="ADAL" clId="{50124696-9D7A-4A9B-A636-13AB51CE2BF6}" dt="2022-01-06T20:36:22.007" v="1040" actId="14100"/>
          <pc:sldLayoutMkLst>
            <pc:docMk/>
            <pc:sldMasterMk cId="71507048" sldId="2147483872"/>
            <pc:sldLayoutMk cId="3912441371" sldId="2147484035"/>
          </pc:sldLayoutMkLst>
          <pc:spChg chg="mod">
            <ac:chgData name="Fröhlich, Jonathan" userId="1dde1195-d4f4-4d25-801e-491da1e7af36" providerId="ADAL" clId="{50124696-9D7A-4A9B-A636-13AB51CE2BF6}" dt="2022-01-06T20:36:22.007" v="1040" actId="14100"/>
            <ac:spMkLst>
              <pc:docMk/>
              <pc:sldMasterMk cId="71507048" sldId="2147483872"/>
              <pc:sldLayoutMk cId="3912441371" sldId="2147484035"/>
              <ac:spMk id="4" creationId="{88DF5653-41EA-4FE4-A4BE-2DEF6044605D}"/>
            </ac:spMkLst>
          </pc:spChg>
          <pc:spChg chg="add del mod">
            <ac:chgData name="Fröhlich, Jonathan" userId="1dde1195-d4f4-4d25-801e-491da1e7af36" providerId="ADAL" clId="{50124696-9D7A-4A9B-A636-13AB51CE2BF6}" dt="2022-01-06T20:36:21.545" v="1039"/>
            <ac:spMkLst>
              <pc:docMk/>
              <pc:sldMasterMk cId="71507048" sldId="2147483872"/>
              <pc:sldLayoutMk cId="3912441371" sldId="2147484035"/>
              <ac:spMk id="9" creationId="{EF63EA87-7F6A-49EB-ABEB-19ECD1DE34F1}"/>
            </ac:spMkLst>
          </pc:spChg>
        </pc:sldLayoutChg>
      </pc:sldMasterChg>
    </pc:docChg>
  </pc:docChgLst>
  <pc:docChgLst>
    <pc:chgData name="Fröhlich, Jonathan" userId="1dde1195-d4f4-4d25-801e-491da1e7af36" providerId="ADAL" clId="{A9DA04E6-11D9-43CA-B5FD-8F1CE6F51E77}"/>
    <pc:docChg chg="undo redo custSel addSld delSld modSld sldOrd">
      <pc:chgData name="Fröhlich, Jonathan" userId="1dde1195-d4f4-4d25-801e-491da1e7af36" providerId="ADAL" clId="{A9DA04E6-11D9-43CA-B5FD-8F1CE6F51E77}" dt="2022-02-20T20:15:41.302" v="8133" actId="1076"/>
      <pc:docMkLst>
        <pc:docMk/>
      </pc:docMkLst>
      <pc:sldChg chg="modSp mod">
        <pc:chgData name="Fröhlich, Jonathan" userId="1dde1195-d4f4-4d25-801e-491da1e7af36" providerId="ADAL" clId="{A9DA04E6-11D9-43CA-B5FD-8F1CE6F51E77}" dt="2022-02-04T17:32:12.961" v="8038" actId="14100"/>
        <pc:sldMkLst>
          <pc:docMk/>
          <pc:sldMk cId="2090621322" sldId="256"/>
        </pc:sldMkLst>
        <pc:spChg chg="mod">
          <ac:chgData name="Fröhlich, Jonathan" userId="1dde1195-d4f4-4d25-801e-491da1e7af36" providerId="ADAL" clId="{A9DA04E6-11D9-43CA-B5FD-8F1CE6F51E77}" dt="2022-02-04T17:32:12.961" v="8038" actId="14100"/>
          <ac:spMkLst>
            <pc:docMk/>
            <pc:sldMk cId="2090621322" sldId="256"/>
            <ac:spMk id="11" creationId="{74027801-0051-0343-8243-2F2837999B98}"/>
          </ac:spMkLst>
        </pc:spChg>
      </pc:sldChg>
      <pc:sldChg chg="addSp delSp modSp del mod">
        <pc:chgData name="Fröhlich, Jonathan" userId="1dde1195-d4f4-4d25-801e-491da1e7af36" providerId="ADAL" clId="{A9DA04E6-11D9-43CA-B5FD-8F1CE6F51E77}" dt="2022-01-21T21:51:08.096" v="1337" actId="47"/>
        <pc:sldMkLst>
          <pc:docMk/>
          <pc:sldMk cId="1942897570" sldId="268"/>
        </pc:sldMkLst>
        <pc:spChg chg="add del mod">
          <ac:chgData name="Fröhlich, Jonathan" userId="1dde1195-d4f4-4d25-801e-491da1e7af36" providerId="ADAL" clId="{A9DA04E6-11D9-43CA-B5FD-8F1CE6F51E77}" dt="2022-01-21T21:50:40.033" v="1310" actId="478"/>
          <ac:spMkLst>
            <pc:docMk/>
            <pc:sldMk cId="1942897570" sldId="268"/>
            <ac:spMk id="6" creationId="{985805BF-C627-4333-B7F9-774AC60792AC}"/>
          </ac:spMkLst>
        </pc:spChg>
        <pc:spChg chg="del">
          <ac:chgData name="Fröhlich, Jonathan" userId="1dde1195-d4f4-4d25-801e-491da1e7af36" providerId="ADAL" clId="{A9DA04E6-11D9-43CA-B5FD-8F1CE6F51E77}" dt="2022-01-21T21:50:27.780" v="1307" actId="478"/>
          <ac:spMkLst>
            <pc:docMk/>
            <pc:sldMk cId="1942897570" sldId="268"/>
            <ac:spMk id="11" creationId="{97B9117E-A86D-A846-B5D5-5C74B9A58117}"/>
          </ac:spMkLst>
        </pc:spChg>
        <pc:spChg chg="add mod">
          <ac:chgData name="Fröhlich, Jonathan" userId="1dde1195-d4f4-4d25-801e-491da1e7af36" providerId="ADAL" clId="{A9DA04E6-11D9-43CA-B5FD-8F1CE6F51E77}" dt="2022-01-21T21:50:37.913" v="1309"/>
          <ac:spMkLst>
            <pc:docMk/>
            <pc:sldMk cId="1942897570" sldId="268"/>
            <ac:spMk id="12" creationId="{9AD4CD8A-6B06-4A83-B14D-ACA06A75C7D6}"/>
          </ac:spMkLst>
        </pc:spChg>
        <pc:spChg chg="add mod">
          <ac:chgData name="Fröhlich, Jonathan" userId="1dde1195-d4f4-4d25-801e-491da1e7af36" providerId="ADAL" clId="{A9DA04E6-11D9-43CA-B5FD-8F1CE6F51E77}" dt="2022-01-21T21:51:04.837" v="1336" actId="20577"/>
          <ac:spMkLst>
            <pc:docMk/>
            <pc:sldMk cId="1942897570" sldId="268"/>
            <ac:spMk id="13" creationId="{B99F1D26-37FB-420B-B45B-8D0C08C510AD}"/>
          </ac:spMkLst>
        </pc:spChg>
        <pc:graphicFrameChg chg="add mod">
          <ac:chgData name="Fröhlich, Jonathan" userId="1dde1195-d4f4-4d25-801e-491da1e7af36" providerId="ADAL" clId="{A9DA04E6-11D9-43CA-B5FD-8F1CE6F51E77}" dt="2022-01-21T21:50:50.658" v="1312" actId="1076"/>
          <ac:graphicFrameMkLst>
            <pc:docMk/>
            <pc:sldMk cId="1942897570" sldId="268"/>
            <ac:graphicFrameMk id="8" creationId="{E2B6F2E7-F625-4555-9BFA-F31970A07EF0}"/>
          </ac:graphicFrameMkLst>
        </pc:graphicFrameChg>
        <pc:graphicFrameChg chg="del">
          <ac:chgData name="Fröhlich, Jonathan" userId="1dde1195-d4f4-4d25-801e-491da1e7af36" providerId="ADAL" clId="{A9DA04E6-11D9-43CA-B5FD-8F1CE6F51E77}" dt="2022-01-21T21:50:16.161" v="1300" actId="478"/>
          <ac:graphicFrameMkLst>
            <pc:docMk/>
            <pc:sldMk cId="1942897570" sldId="268"/>
            <ac:graphicFrameMk id="14" creationId="{889F89C1-D8B1-2640-A913-15BC42F9C59A}"/>
          </ac:graphicFrameMkLst>
        </pc:graphicFrameChg>
      </pc:sldChg>
      <pc:sldChg chg="del">
        <pc:chgData name="Fröhlich, Jonathan" userId="1dde1195-d4f4-4d25-801e-491da1e7af36" providerId="ADAL" clId="{A9DA04E6-11D9-43CA-B5FD-8F1CE6F51E77}" dt="2022-01-21T21:51:11.384" v="1338" actId="47"/>
        <pc:sldMkLst>
          <pc:docMk/>
          <pc:sldMk cId="2047511382" sldId="269"/>
        </pc:sldMkLst>
      </pc:sldChg>
      <pc:sldChg chg="del">
        <pc:chgData name="Fröhlich, Jonathan" userId="1dde1195-d4f4-4d25-801e-491da1e7af36" providerId="ADAL" clId="{A9DA04E6-11D9-43CA-B5FD-8F1CE6F51E77}" dt="2022-01-21T21:51:11.704" v="1339" actId="47"/>
        <pc:sldMkLst>
          <pc:docMk/>
          <pc:sldMk cId="838615144" sldId="270"/>
        </pc:sldMkLst>
      </pc:sldChg>
      <pc:sldChg chg="modSp del mod">
        <pc:chgData name="Fröhlich, Jonathan" userId="1dde1195-d4f4-4d25-801e-491da1e7af36" providerId="ADAL" clId="{A9DA04E6-11D9-43CA-B5FD-8F1CE6F51E77}" dt="2022-01-21T21:51:55.268" v="1351" actId="47"/>
        <pc:sldMkLst>
          <pc:docMk/>
          <pc:sldMk cId="257218655" sldId="273"/>
        </pc:sldMkLst>
        <pc:spChg chg="mod">
          <ac:chgData name="Fröhlich, Jonathan" userId="1dde1195-d4f4-4d25-801e-491da1e7af36" providerId="ADAL" clId="{A9DA04E6-11D9-43CA-B5FD-8F1CE6F51E77}" dt="2022-01-21T21:51:48.895" v="1349" actId="20577"/>
          <ac:spMkLst>
            <pc:docMk/>
            <pc:sldMk cId="257218655" sldId="273"/>
            <ac:spMk id="2" creationId="{6066DC87-AD0D-DB46-A1C4-7C561037BDE0}"/>
          </ac:spMkLst>
        </pc:spChg>
      </pc:sldChg>
      <pc:sldChg chg="addSp delSp modSp mod">
        <pc:chgData name="Fröhlich, Jonathan" userId="1dde1195-d4f4-4d25-801e-491da1e7af36" providerId="ADAL" clId="{A9DA04E6-11D9-43CA-B5FD-8F1CE6F51E77}" dt="2022-02-20T20:15:41.302" v="8133" actId="1076"/>
        <pc:sldMkLst>
          <pc:docMk/>
          <pc:sldMk cId="2517707199" sldId="282"/>
        </pc:sldMkLst>
        <pc:spChg chg="del">
          <ac:chgData name="Fröhlich, Jonathan" userId="1dde1195-d4f4-4d25-801e-491da1e7af36" providerId="ADAL" clId="{A9DA04E6-11D9-43CA-B5FD-8F1CE6F51E77}" dt="2022-01-24T23:09:40.352" v="6650" actId="478"/>
          <ac:spMkLst>
            <pc:docMk/>
            <pc:sldMk cId="2517707199" sldId="282"/>
            <ac:spMk id="2" creationId="{F26AA7D5-CF49-6F49-B20B-62515F7FC8EE}"/>
          </ac:spMkLst>
        </pc:spChg>
        <pc:spChg chg="del">
          <ac:chgData name="Fröhlich, Jonathan" userId="1dde1195-d4f4-4d25-801e-491da1e7af36" providerId="ADAL" clId="{A9DA04E6-11D9-43CA-B5FD-8F1CE6F51E77}" dt="2022-01-24T23:09:41.978" v="6651" actId="478"/>
          <ac:spMkLst>
            <pc:docMk/>
            <pc:sldMk cId="2517707199" sldId="282"/>
            <ac:spMk id="3" creationId="{342DB58D-4019-F944-81DD-40D965AA5EB4}"/>
          </ac:spMkLst>
        </pc:spChg>
        <pc:spChg chg="mod">
          <ac:chgData name="Fröhlich, Jonathan" userId="1dde1195-d4f4-4d25-801e-491da1e7af36" providerId="ADAL" clId="{A9DA04E6-11D9-43CA-B5FD-8F1CE6F51E77}" dt="2022-02-20T20:15:41.302" v="8133" actId="1076"/>
          <ac:spMkLst>
            <pc:docMk/>
            <pc:sldMk cId="2517707199" sldId="282"/>
            <ac:spMk id="4" creationId="{EF16A991-9A8D-414F-AF71-38CE9B0D57B6}"/>
          </ac:spMkLst>
        </pc:spChg>
        <pc:spChg chg="add del mod">
          <ac:chgData name="Fröhlich, Jonathan" userId="1dde1195-d4f4-4d25-801e-491da1e7af36" providerId="ADAL" clId="{A9DA04E6-11D9-43CA-B5FD-8F1CE6F51E77}" dt="2022-01-24T23:09:44.569" v="6652" actId="478"/>
          <ac:spMkLst>
            <pc:docMk/>
            <pc:sldMk cId="2517707199" sldId="282"/>
            <ac:spMk id="6" creationId="{266C5DCF-79CE-4670-BF1A-12F43DD74EE4}"/>
          </ac:spMkLst>
        </pc:spChg>
        <pc:spChg chg="add del mod">
          <ac:chgData name="Fröhlich, Jonathan" userId="1dde1195-d4f4-4d25-801e-491da1e7af36" providerId="ADAL" clId="{A9DA04E6-11D9-43CA-B5FD-8F1CE6F51E77}" dt="2022-01-24T23:09:45.867" v="6653" actId="478"/>
          <ac:spMkLst>
            <pc:docMk/>
            <pc:sldMk cId="2517707199" sldId="282"/>
            <ac:spMk id="8" creationId="{301826B4-47E2-4553-BA99-A83CF7B98D72}"/>
          </ac:spMkLst>
        </pc:spChg>
        <pc:spChg chg="add mod">
          <ac:chgData name="Fröhlich, Jonathan" userId="1dde1195-d4f4-4d25-801e-491da1e7af36" providerId="ADAL" clId="{A9DA04E6-11D9-43CA-B5FD-8F1CE6F51E77}" dt="2022-01-24T23:14:53.046" v="6886" actId="208"/>
          <ac:spMkLst>
            <pc:docMk/>
            <pc:sldMk cId="2517707199" sldId="282"/>
            <ac:spMk id="9" creationId="{C5D86B40-C0CC-4099-924B-D02013704921}"/>
          </ac:spMkLst>
        </pc:spChg>
      </pc:sldChg>
      <pc:sldChg chg="addSp delSp modSp mod modClrScheme chgLayout">
        <pc:chgData name="Fröhlich, Jonathan" userId="1dde1195-d4f4-4d25-801e-491da1e7af36" providerId="ADAL" clId="{A9DA04E6-11D9-43CA-B5FD-8F1CE6F51E77}" dt="2022-01-23T23:12:44.757" v="4437" actId="11530"/>
        <pc:sldMkLst>
          <pc:docMk/>
          <pc:sldMk cId="2362825522" sldId="288"/>
        </pc:sldMkLst>
        <pc:spChg chg="mod">
          <ac:chgData name="Fröhlich, Jonathan" userId="1dde1195-d4f4-4d25-801e-491da1e7af36" providerId="ADAL" clId="{A9DA04E6-11D9-43CA-B5FD-8F1CE6F51E77}" dt="2022-01-23T23:12:37.886" v="4436" actId="26606"/>
          <ac:spMkLst>
            <pc:docMk/>
            <pc:sldMk cId="2362825522" sldId="288"/>
            <ac:spMk id="3" creationId="{0CF05633-7928-43EE-9FA9-CE53FB3F837D}"/>
          </ac:spMkLst>
        </pc:spChg>
        <pc:spChg chg="mod">
          <ac:chgData name="Fröhlich, Jonathan" userId="1dde1195-d4f4-4d25-801e-491da1e7af36" providerId="ADAL" clId="{A9DA04E6-11D9-43CA-B5FD-8F1CE6F51E77}" dt="2022-01-23T23:12:37.886" v="4436" actId="26606"/>
          <ac:spMkLst>
            <pc:docMk/>
            <pc:sldMk cId="2362825522" sldId="288"/>
            <ac:spMk id="4" creationId="{951B0DEC-A154-4093-8A86-A6F7C9FC6B7F}"/>
          </ac:spMkLst>
        </pc:spChg>
        <pc:spChg chg="mod">
          <ac:chgData name="Fröhlich, Jonathan" userId="1dde1195-d4f4-4d25-801e-491da1e7af36" providerId="ADAL" clId="{A9DA04E6-11D9-43CA-B5FD-8F1CE6F51E77}" dt="2022-01-23T23:12:37.886" v="4436" actId="26606"/>
          <ac:spMkLst>
            <pc:docMk/>
            <pc:sldMk cId="2362825522" sldId="288"/>
            <ac:spMk id="5" creationId="{4495071A-3B73-48ED-B6C3-D2DA26E589B1}"/>
          </ac:spMkLst>
        </pc:spChg>
        <pc:spChg chg="mod">
          <ac:chgData name="Fröhlich, Jonathan" userId="1dde1195-d4f4-4d25-801e-491da1e7af36" providerId="ADAL" clId="{A9DA04E6-11D9-43CA-B5FD-8F1CE6F51E77}" dt="2022-01-23T23:12:37.886" v="4436" actId="26606"/>
          <ac:spMkLst>
            <pc:docMk/>
            <pc:sldMk cId="2362825522" sldId="288"/>
            <ac:spMk id="6" creationId="{B98C653D-AD01-48A7-8951-304D2D4B495C}"/>
          </ac:spMkLst>
        </pc:spChg>
        <pc:spChg chg="mod">
          <ac:chgData name="Fröhlich, Jonathan" userId="1dde1195-d4f4-4d25-801e-491da1e7af36" providerId="ADAL" clId="{A9DA04E6-11D9-43CA-B5FD-8F1CE6F51E77}" dt="2022-01-23T23:12:37.886" v="4436" actId="26606"/>
          <ac:spMkLst>
            <pc:docMk/>
            <pc:sldMk cId="2362825522" sldId="288"/>
            <ac:spMk id="8" creationId="{CEDACA14-FB37-4F4F-BFD3-7DD346047B55}"/>
          </ac:spMkLst>
        </pc:spChg>
        <pc:spChg chg="add del mod">
          <ac:chgData name="Fröhlich, Jonathan" userId="1dde1195-d4f4-4d25-801e-491da1e7af36" providerId="ADAL" clId="{A9DA04E6-11D9-43CA-B5FD-8F1CE6F51E77}" dt="2022-01-23T23:12:37.886" v="4436" actId="26606"/>
          <ac:spMkLst>
            <pc:docMk/>
            <pc:sldMk cId="2362825522" sldId="288"/>
            <ac:spMk id="15" creationId="{8715100E-279C-41B1-84E1-C766B1353365}"/>
          </ac:spMkLst>
        </pc:spChg>
        <pc:picChg chg="mod ord">
          <ac:chgData name="Fröhlich, Jonathan" userId="1dde1195-d4f4-4d25-801e-491da1e7af36" providerId="ADAL" clId="{A9DA04E6-11D9-43CA-B5FD-8F1CE6F51E77}" dt="2022-01-23T23:12:44.757" v="4437" actId="11530"/>
          <ac:picMkLst>
            <pc:docMk/>
            <pc:sldMk cId="2362825522" sldId="288"/>
            <ac:picMk id="10" creationId="{1A03E95F-E72F-4F24-8DD5-0481384F501B}"/>
          </ac:picMkLst>
        </pc:picChg>
      </pc:sldChg>
      <pc:sldChg chg="modSp mod">
        <pc:chgData name="Fröhlich, Jonathan" userId="1dde1195-d4f4-4d25-801e-491da1e7af36" providerId="ADAL" clId="{A9DA04E6-11D9-43CA-B5FD-8F1CE6F51E77}" dt="2022-02-11T20:07:40.512" v="8047" actId="20577"/>
        <pc:sldMkLst>
          <pc:docMk/>
          <pc:sldMk cId="3530481766" sldId="289"/>
        </pc:sldMkLst>
        <pc:spChg chg="mod">
          <ac:chgData name="Fröhlich, Jonathan" userId="1dde1195-d4f4-4d25-801e-491da1e7af36" providerId="ADAL" clId="{A9DA04E6-11D9-43CA-B5FD-8F1CE6F51E77}" dt="2022-02-11T20:07:40.512" v="8047" actId="20577"/>
          <ac:spMkLst>
            <pc:docMk/>
            <pc:sldMk cId="3530481766" sldId="289"/>
            <ac:spMk id="5" creationId="{5F9FE339-AF33-498C-9928-19B9ABAFB6A6}"/>
          </ac:spMkLst>
        </pc:spChg>
      </pc:sldChg>
      <pc:sldChg chg="addSp delSp modSp mod">
        <pc:chgData name="Fröhlich, Jonathan" userId="1dde1195-d4f4-4d25-801e-491da1e7af36" providerId="ADAL" clId="{A9DA04E6-11D9-43CA-B5FD-8F1CE6F51E77}" dt="2022-01-24T23:21:07.517" v="6888" actId="1076"/>
        <pc:sldMkLst>
          <pc:docMk/>
          <pc:sldMk cId="1321377972" sldId="290"/>
        </pc:sldMkLst>
        <pc:spChg chg="mod">
          <ac:chgData name="Fröhlich, Jonathan" userId="1dde1195-d4f4-4d25-801e-491da1e7af36" providerId="ADAL" clId="{A9DA04E6-11D9-43CA-B5FD-8F1CE6F51E77}" dt="2022-01-24T23:21:00.677" v="6887" actId="1076"/>
          <ac:spMkLst>
            <pc:docMk/>
            <pc:sldMk cId="1321377972" sldId="290"/>
            <ac:spMk id="5" creationId="{9A01B7E2-5F8E-4F16-8B99-CB68A2253E02}"/>
          </ac:spMkLst>
        </pc:spChg>
        <pc:spChg chg="mod">
          <ac:chgData name="Fröhlich, Jonathan" userId="1dde1195-d4f4-4d25-801e-491da1e7af36" providerId="ADAL" clId="{A9DA04E6-11D9-43CA-B5FD-8F1CE6F51E77}" dt="2022-01-24T23:21:07.517" v="6888" actId="1076"/>
          <ac:spMkLst>
            <pc:docMk/>
            <pc:sldMk cId="1321377972" sldId="290"/>
            <ac:spMk id="6" creationId="{B5D7DD03-44D7-4011-B2EC-56B913CE5845}"/>
          </ac:spMkLst>
        </pc:spChg>
        <pc:spChg chg="add del">
          <ac:chgData name="Fröhlich, Jonathan" userId="1dde1195-d4f4-4d25-801e-491da1e7af36" providerId="ADAL" clId="{A9DA04E6-11D9-43CA-B5FD-8F1CE6F51E77}" dt="2022-01-24T23:10:36.615" v="6655"/>
          <ac:spMkLst>
            <pc:docMk/>
            <pc:sldMk cId="1321377972" sldId="290"/>
            <ac:spMk id="7" creationId="{BE33A7AD-3D18-4F43-8CED-48217ABF4534}"/>
          </ac:spMkLst>
        </pc:spChg>
        <pc:spChg chg="add del">
          <ac:chgData name="Fröhlich, Jonathan" userId="1dde1195-d4f4-4d25-801e-491da1e7af36" providerId="ADAL" clId="{A9DA04E6-11D9-43CA-B5FD-8F1CE6F51E77}" dt="2022-01-24T23:10:39.743" v="6657"/>
          <ac:spMkLst>
            <pc:docMk/>
            <pc:sldMk cId="1321377972" sldId="290"/>
            <ac:spMk id="9" creationId="{452AE8B1-B4B7-461A-A998-D3B3BE8E5657}"/>
          </ac:spMkLst>
        </pc:spChg>
        <pc:spChg chg="add del">
          <ac:chgData name="Fröhlich, Jonathan" userId="1dde1195-d4f4-4d25-801e-491da1e7af36" providerId="ADAL" clId="{A9DA04E6-11D9-43CA-B5FD-8F1CE6F51E77}" dt="2022-01-24T23:10:48.099" v="6659"/>
          <ac:spMkLst>
            <pc:docMk/>
            <pc:sldMk cId="1321377972" sldId="290"/>
            <ac:spMk id="10" creationId="{E598E47F-9E30-4103-BFB1-066111AEBE4B}"/>
          </ac:spMkLst>
        </pc:spChg>
      </pc:sldChg>
      <pc:sldChg chg="delSp modSp mod">
        <pc:chgData name="Fröhlich, Jonathan" userId="1dde1195-d4f4-4d25-801e-491da1e7af36" providerId="ADAL" clId="{A9DA04E6-11D9-43CA-B5FD-8F1CE6F51E77}" dt="2022-02-04T17:15:43.581" v="8034" actId="20577"/>
        <pc:sldMkLst>
          <pc:docMk/>
          <pc:sldMk cId="3331772140" sldId="291"/>
        </pc:sldMkLst>
        <pc:spChg chg="mod">
          <ac:chgData name="Fröhlich, Jonathan" userId="1dde1195-d4f4-4d25-801e-491da1e7af36" providerId="ADAL" clId="{A9DA04E6-11D9-43CA-B5FD-8F1CE6F51E77}" dt="2022-02-04T17:15:43.581" v="8034" actId="20577"/>
          <ac:spMkLst>
            <pc:docMk/>
            <pc:sldMk cId="3331772140" sldId="291"/>
            <ac:spMk id="5" creationId="{5F9FE339-AF33-498C-9928-19B9ABAFB6A6}"/>
          </ac:spMkLst>
        </pc:spChg>
        <pc:spChg chg="del mod">
          <ac:chgData name="Fröhlich, Jonathan" userId="1dde1195-d4f4-4d25-801e-491da1e7af36" providerId="ADAL" clId="{A9DA04E6-11D9-43CA-B5FD-8F1CE6F51E77}" dt="2022-02-01T16:10:28.831" v="6893" actId="478"/>
          <ac:spMkLst>
            <pc:docMk/>
            <pc:sldMk cId="3331772140" sldId="291"/>
            <ac:spMk id="13" creationId="{324E4225-66C8-4638-85ED-FB6ADAA813DC}"/>
          </ac:spMkLst>
        </pc:spChg>
      </pc:sldChg>
      <pc:sldChg chg="delSp modSp del mod">
        <pc:chgData name="Fröhlich, Jonathan" userId="1dde1195-d4f4-4d25-801e-491da1e7af36" providerId="ADAL" clId="{A9DA04E6-11D9-43CA-B5FD-8F1CE6F51E77}" dt="2022-02-03T22:25:15.748" v="7822" actId="2696"/>
        <pc:sldMkLst>
          <pc:docMk/>
          <pc:sldMk cId="1730575146" sldId="292"/>
        </pc:sldMkLst>
        <pc:spChg chg="mod">
          <ac:chgData name="Fröhlich, Jonathan" userId="1dde1195-d4f4-4d25-801e-491da1e7af36" providerId="ADAL" clId="{A9DA04E6-11D9-43CA-B5FD-8F1CE6F51E77}" dt="2022-01-12T23:20:53.161" v="700" actId="20577"/>
          <ac:spMkLst>
            <pc:docMk/>
            <pc:sldMk cId="1730575146" sldId="292"/>
            <ac:spMk id="5" creationId="{5F9FE339-AF33-498C-9928-19B9ABAFB6A6}"/>
          </ac:spMkLst>
        </pc:spChg>
        <pc:spChg chg="del">
          <ac:chgData name="Fröhlich, Jonathan" userId="1dde1195-d4f4-4d25-801e-491da1e7af36" providerId="ADAL" clId="{A9DA04E6-11D9-43CA-B5FD-8F1CE6F51E77}" dt="2022-01-12T23:20:23.151" v="664" actId="478"/>
          <ac:spMkLst>
            <pc:docMk/>
            <pc:sldMk cId="1730575146" sldId="292"/>
            <ac:spMk id="14" creationId="{F2195990-3EF3-4EC1-800F-119ED78B8786}"/>
          </ac:spMkLst>
        </pc:spChg>
      </pc:sldChg>
      <pc:sldChg chg="addSp delSp modSp mod modAnim">
        <pc:chgData name="Fröhlich, Jonathan" userId="1dde1195-d4f4-4d25-801e-491da1e7af36" providerId="ADAL" clId="{A9DA04E6-11D9-43CA-B5FD-8F1CE6F51E77}" dt="2022-01-24T00:04:29.989" v="5890" actId="113"/>
        <pc:sldMkLst>
          <pc:docMk/>
          <pc:sldMk cId="3298813708" sldId="294"/>
        </pc:sldMkLst>
        <pc:spChg chg="mod">
          <ac:chgData name="Fröhlich, Jonathan" userId="1dde1195-d4f4-4d25-801e-491da1e7af36" providerId="ADAL" clId="{A9DA04E6-11D9-43CA-B5FD-8F1CE6F51E77}" dt="2022-01-24T00:04:29.989" v="5890" actId="113"/>
          <ac:spMkLst>
            <pc:docMk/>
            <pc:sldMk cId="3298813708" sldId="294"/>
            <ac:spMk id="18" creationId="{616F0546-DA7B-994C-AE4B-512463BEB0AA}"/>
          </ac:spMkLst>
        </pc:spChg>
        <pc:graphicFrameChg chg="add del mod modGraphic">
          <ac:chgData name="Fröhlich, Jonathan" userId="1dde1195-d4f4-4d25-801e-491da1e7af36" providerId="ADAL" clId="{A9DA04E6-11D9-43CA-B5FD-8F1CE6F51E77}" dt="2022-01-12T20:56:22.725" v="479" actId="478"/>
          <ac:graphicFrameMkLst>
            <pc:docMk/>
            <pc:sldMk cId="3298813708" sldId="294"/>
            <ac:graphicFrameMk id="5" creationId="{9AE75C0C-5E33-4FC0-A2A2-3BF2B9869764}"/>
          </ac:graphicFrameMkLst>
        </pc:graphicFrameChg>
        <pc:graphicFrameChg chg="add del mod">
          <ac:chgData name="Fröhlich, Jonathan" userId="1dde1195-d4f4-4d25-801e-491da1e7af36" providerId="ADAL" clId="{A9DA04E6-11D9-43CA-B5FD-8F1CE6F51E77}" dt="2022-01-12T20:40:09.605" v="336"/>
          <ac:graphicFrameMkLst>
            <pc:docMk/>
            <pc:sldMk cId="3298813708" sldId="294"/>
            <ac:graphicFrameMk id="8" creationId="{09A36F67-F4D5-40D1-8EBA-EF3643952D6D}"/>
          </ac:graphicFrameMkLst>
        </pc:graphicFrameChg>
        <pc:graphicFrameChg chg="add del mod modGraphic">
          <ac:chgData name="Fröhlich, Jonathan" userId="1dde1195-d4f4-4d25-801e-491da1e7af36" providerId="ADAL" clId="{A9DA04E6-11D9-43CA-B5FD-8F1CE6F51E77}" dt="2022-01-12T20:58:43.996" v="501" actId="478"/>
          <ac:graphicFrameMkLst>
            <pc:docMk/>
            <pc:sldMk cId="3298813708" sldId="294"/>
            <ac:graphicFrameMk id="9" creationId="{D49412EA-BEA6-44CF-A142-58EB740832B0}"/>
          </ac:graphicFrameMkLst>
        </pc:graphicFrameChg>
        <pc:graphicFrameChg chg="add mod modGraphic">
          <ac:chgData name="Fröhlich, Jonathan" userId="1dde1195-d4f4-4d25-801e-491da1e7af36" providerId="ADAL" clId="{A9DA04E6-11D9-43CA-B5FD-8F1CE6F51E77}" dt="2022-01-12T21:00:26.366" v="538" actId="14734"/>
          <ac:graphicFrameMkLst>
            <pc:docMk/>
            <pc:sldMk cId="3298813708" sldId="294"/>
            <ac:graphicFrameMk id="12" creationId="{F950307E-AEC9-4F32-AD12-733AE18DDEAB}"/>
          </ac:graphicFrameMkLst>
        </pc:graphicFrameChg>
      </pc:sldChg>
      <pc:sldChg chg="delSp modSp mod">
        <pc:chgData name="Fröhlich, Jonathan" userId="1dde1195-d4f4-4d25-801e-491da1e7af36" providerId="ADAL" clId="{A9DA04E6-11D9-43CA-B5FD-8F1CE6F51E77}" dt="2022-02-18T21:20:30.656" v="8048"/>
        <pc:sldMkLst>
          <pc:docMk/>
          <pc:sldMk cId="3943834021" sldId="295"/>
        </pc:sldMkLst>
        <pc:spChg chg="mod">
          <ac:chgData name="Fröhlich, Jonathan" userId="1dde1195-d4f4-4d25-801e-491da1e7af36" providerId="ADAL" clId="{A9DA04E6-11D9-43CA-B5FD-8F1CE6F51E77}" dt="2022-01-12T23:47:01.920" v="907" actId="6549"/>
          <ac:spMkLst>
            <pc:docMk/>
            <pc:sldMk cId="3943834021" sldId="295"/>
            <ac:spMk id="6" creationId="{AFB19F38-8905-4D2D-818C-2BB6BBFB34FB}"/>
          </ac:spMkLst>
        </pc:spChg>
        <pc:spChg chg="mod">
          <ac:chgData name="Fröhlich, Jonathan" userId="1dde1195-d4f4-4d25-801e-491da1e7af36" providerId="ADAL" clId="{A9DA04E6-11D9-43CA-B5FD-8F1CE6F51E77}" dt="2022-02-01T16:39:17.421" v="7454" actId="20577"/>
          <ac:spMkLst>
            <pc:docMk/>
            <pc:sldMk cId="3943834021" sldId="295"/>
            <ac:spMk id="14" creationId="{379ADFB5-2C27-D745-95A8-8B0BA3424029}"/>
          </ac:spMkLst>
        </pc:spChg>
        <pc:graphicFrameChg chg="mod">
          <ac:chgData name="Fröhlich, Jonathan" userId="1dde1195-d4f4-4d25-801e-491da1e7af36" providerId="ADAL" clId="{A9DA04E6-11D9-43CA-B5FD-8F1CE6F51E77}" dt="2022-02-18T21:20:30.656" v="8048"/>
          <ac:graphicFrameMkLst>
            <pc:docMk/>
            <pc:sldMk cId="3943834021" sldId="295"/>
            <ac:graphicFrameMk id="10" creationId="{850DC602-A445-D440-8A0D-A26774D41302}"/>
          </ac:graphicFrameMkLst>
        </pc:graphicFrameChg>
        <pc:picChg chg="del">
          <ac:chgData name="Fröhlich, Jonathan" userId="1dde1195-d4f4-4d25-801e-491da1e7af36" providerId="ADAL" clId="{A9DA04E6-11D9-43CA-B5FD-8F1CE6F51E77}" dt="2022-01-12T23:49:57.153" v="964"/>
          <ac:picMkLst>
            <pc:docMk/>
            <pc:sldMk cId="3943834021" sldId="295"/>
            <ac:picMk id="8" creationId="{83DF6ACD-D74A-41BF-8FFB-9E3F85FD90CD}"/>
          </ac:picMkLst>
        </pc:picChg>
      </pc:sldChg>
      <pc:sldChg chg="addSp delSp modSp add mod">
        <pc:chgData name="Fröhlich, Jonathan" userId="1dde1195-d4f4-4d25-801e-491da1e7af36" providerId="ADAL" clId="{A9DA04E6-11D9-43CA-B5FD-8F1CE6F51E77}" dt="2022-01-24T00:04:35.129" v="5891" actId="113"/>
        <pc:sldMkLst>
          <pc:docMk/>
          <pc:sldMk cId="1365688655" sldId="296"/>
        </pc:sldMkLst>
        <pc:spChg chg="mod">
          <ac:chgData name="Fröhlich, Jonathan" userId="1dde1195-d4f4-4d25-801e-491da1e7af36" providerId="ADAL" clId="{A9DA04E6-11D9-43CA-B5FD-8F1CE6F51E77}" dt="2022-01-24T00:04:35.129" v="5891" actId="113"/>
          <ac:spMkLst>
            <pc:docMk/>
            <pc:sldMk cId="1365688655" sldId="296"/>
            <ac:spMk id="18" creationId="{616F0546-DA7B-994C-AE4B-512463BEB0AA}"/>
          </ac:spMkLst>
        </pc:spChg>
        <pc:graphicFrameChg chg="del mod modGraphic">
          <ac:chgData name="Fröhlich, Jonathan" userId="1dde1195-d4f4-4d25-801e-491da1e7af36" providerId="ADAL" clId="{A9DA04E6-11D9-43CA-B5FD-8F1CE6F51E77}" dt="2022-01-12T23:43:56.068" v="759" actId="478"/>
          <ac:graphicFrameMkLst>
            <pc:docMk/>
            <pc:sldMk cId="1365688655" sldId="296"/>
            <ac:graphicFrameMk id="5" creationId="{9AE75C0C-5E33-4FC0-A2A2-3BF2B9869764}"/>
          </ac:graphicFrameMkLst>
        </pc:graphicFrameChg>
        <pc:graphicFrameChg chg="add mod modGraphic">
          <ac:chgData name="Fröhlich, Jonathan" userId="1dde1195-d4f4-4d25-801e-491da1e7af36" providerId="ADAL" clId="{A9DA04E6-11D9-43CA-B5FD-8F1CE6F51E77}" dt="2022-01-12T23:44:28.031" v="764" actId="2711"/>
          <ac:graphicFrameMkLst>
            <pc:docMk/>
            <pc:sldMk cId="1365688655" sldId="296"/>
            <ac:graphicFrameMk id="10" creationId="{4484531A-95C5-44D3-AAF7-674CCB3846D2}"/>
          </ac:graphicFrameMkLst>
        </pc:graphicFrameChg>
      </pc:sldChg>
      <pc:sldChg chg="addSp delSp modSp add del mod modAnim">
        <pc:chgData name="Fröhlich, Jonathan" userId="1dde1195-d4f4-4d25-801e-491da1e7af36" providerId="ADAL" clId="{A9DA04E6-11D9-43CA-B5FD-8F1CE6F51E77}" dt="2022-01-12T20:54:52.075" v="392" actId="2696"/>
        <pc:sldMkLst>
          <pc:docMk/>
          <pc:sldMk cId="3019388966" sldId="296"/>
        </pc:sldMkLst>
        <pc:spChg chg="mod">
          <ac:chgData name="Fröhlich, Jonathan" userId="1dde1195-d4f4-4d25-801e-491da1e7af36" providerId="ADAL" clId="{A9DA04E6-11D9-43CA-B5FD-8F1CE6F51E77}" dt="2022-01-12T20:46:30.750" v="364" actId="338"/>
          <ac:spMkLst>
            <pc:docMk/>
            <pc:sldMk cId="3019388966" sldId="296"/>
            <ac:spMk id="2" creationId="{86FB2DD1-8312-43BC-807B-538E3716A55C}"/>
          </ac:spMkLst>
        </pc:spChg>
        <pc:spChg chg="mod">
          <ac:chgData name="Fröhlich, Jonathan" userId="1dde1195-d4f4-4d25-801e-491da1e7af36" providerId="ADAL" clId="{A9DA04E6-11D9-43CA-B5FD-8F1CE6F51E77}" dt="2022-01-12T20:46:30.750" v="364" actId="338"/>
          <ac:spMkLst>
            <pc:docMk/>
            <pc:sldMk cId="3019388966" sldId="296"/>
            <ac:spMk id="3" creationId="{09344667-722C-46B3-B507-0CACB03D92E9}"/>
          </ac:spMkLst>
        </pc:spChg>
        <pc:spChg chg="mod">
          <ac:chgData name="Fröhlich, Jonathan" userId="1dde1195-d4f4-4d25-801e-491da1e7af36" providerId="ADAL" clId="{A9DA04E6-11D9-43CA-B5FD-8F1CE6F51E77}" dt="2022-01-12T20:46:30.750" v="364" actId="338"/>
          <ac:spMkLst>
            <pc:docMk/>
            <pc:sldMk cId="3019388966" sldId="296"/>
            <ac:spMk id="4" creationId="{9B5DEAF9-E9B6-4752-8DB9-D31E1998F0D4}"/>
          </ac:spMkLst>
        </pc:spChg>
        <pc:spChg chg="mod">
          <ac:chgData name="Fröhlich, Jonathan" userId="1dde1195-d4f4-4d25-801e-491da1e7af36" providerId="ADAL" clId="{A9DA04E6-11D9-43CA-B5FD-8F1CE6F51E77}" dt="2022-01-12T20:46:30.750" v="364" actId="338"/>
          <ac:spMkLst>
            <pc:docMk/>
            <pc:sldMk cId="3019388966" sldId="296"/>
            <ac:spMk id="6" creationId="{AFB19F38-8905-4D2D-818C-2BB6BBFB34FB}"/>
          </ac:spMkLst>
        </pc:spChg>
        <pc:spChg chg="mod">
          <ac:chgData name="Fröhlich, Jonathan" userId="1dde1195-d4f4-4d25-801e-491da1e7af36" providerId="ADAL" clId="{A9DA04E6-11D9-43CA-B5FD-8F1CE6F51E77}" dt="2022-01-12T20:46:30.750" v="364" actId="338"/>
          <ac:spMkLst>
            <pc:docMk/>
            <pc:sldMk cId="3019388966" sldId="296"/>
            <ac:spMk id="7" creationId="{80944C58-2CD5-41B5-A6B2-8DD7930021B4}"/>
          </ac:spMkLst>
        </pc:spChg>
        <pc:spChg chg="mod">
          <ac:chgData name="Fröhlich, Jonathan" userId="1dde1195-d4f4-4d25-801e-491da1e7af36" providerId="ADAL" clId="{A9DA04E6-11D9-43CA-B5FD-8F1CE6F51E77}" dt="2022-01-12T20:46:30.750" v="364" actId="338"/>
          <ac:spMkLst>
            <pc:docMk/>
            <pc:sldMk cId="3019388966" sldId="296"/>
            <ac:spMk id="11" creationId="{0B804E0B-EC90-40A0-86DF-C712C106477B}"/>
          </ac:spMkLst>
        </pc:spChg>
        <pc:spChg chg="del mod">
          <ac:chgData name="Fröhlich, Jonathan" userId="1dde1195-d4f4-4d25-801e-491da1e7af36" providerId="ADAL" clId="{A9DA04E6-11D9-43CA-B5FD-8F1CE6F51E77}" dt="2022-01-12T20:47:35.072" v="373" actId="478"/>
          <ac:spMkLst>
            <pc:docMk/>
            <pc:sldMk cId="3019388966" sldId="296"/>
            <ac:spMk id="18" creationId="{616F0546-DA7B-994C-AE4B-512463BEB0AA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9" creationId="{09D7515A-0AF7-427B-A2DD-5100707BE0A5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20" creationId="{08E3237A-5CCF-440F-98B9-D51549A92490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21" creationId="{DC4EB7CA-FF8C-4EB6-9D34-5336A3D9D670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22" creationId="{61592619-1DF2-4826-A2FF-E13723E6A37B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23" creationId="{0E64C136-4596-4039-8929-9CD240AC9698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24" creationId="{DEED39F4-893B-4B8E-8E99-939EF49DD77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25" creationId="{1003BDFB-1B07-4176-B05D-1473B55413CE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26" creationId="{CE987D1C-8AB5-480C-9F8F-0E71CDAD9233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27" creationId="{EFEFF5D8-69F2-4DCE-9AFA-DBFD2180F194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28" creationId="{DE82B61D-C3ED-41F4-9F10-BFE889F0100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29" creationId="{9924C953-68AD-4544-A679-17AFD3BBD7D2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30" creationId="{03CF5C94-F823-48B5-AA53-27010C4A0078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31" creationId="{AD20AFF5-18EF-45B0-AA66-BCDB07DDF11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32" creationId="{39C7C06D-463E-49B6-8914-CDC995448AFB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33" creationId="{360FEE6E-E467-44BE-A0D5-FB7556514069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34" creationId="{411C9F0B-90CE-4147-A7A1-326BA33DEE5F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35" creationId="{249EB468-3550-4EA4-9FC9-5EB1EE30C297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36" creationId="{2D794F05-4710-4278-9A6F-E2435CA284E2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37" creationId="{B592478B-D105-4339-A5A7-1517B05C714B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38" creationId="{3F829AE8-560D-4E6F-914A-DE4775E66C3B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39" creationId="{1A766F9D-4658-44EC-A637-BCF74001525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40" creationId="{0E5AF265-FEEB-416B-968F-42D3ABDB1861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41" creationId="{9F584C73-9FEC-405D-899E-6ABB7C4FF986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42" creationId="{E01F7D37-3A36-4E18-B17E-BD880686B8F8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43" creationId="{80E21168-B423-41E5-B3E6-2DFF548EB050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44" creationId="{8473B73F-FC4D-4085-93BD-78C36E5BF386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45" creationId="{384374E3-BD1D-4144-965B-A584C0B62A65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46" creationId="{63A4D444-CEC5-4D6C-A7DC-E8F1FBB6F95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47" creationId="{B76971D5-45F2-45EB-A75D-178BEDFA1B2D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48" creationId="{1200BBAB-897F-4565-A0B2-8109CBE23616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49" creationId="{D570B5D3-755C-4793-B6DE-8A33FC8FC6C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50" creationId="{F561E4BB-10C4-4B48-8AE3-D483739E0C3B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51" creationId="{B0D35561-CEDD-4C7D-9A27-95699CABEF4D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52" creationId="{7C0BFD0E-FFBA-4D26-BA35-B7652FAE60EA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53" creationId="{1B408954-93B4-425A-9AAA-F596C963E93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54" creationId="{07B76CE1-1EB8-4CA4-A0EE-31BB06FBA006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55" creationId="{2BFCEDD7-F3B3-442C-A469-F87ABA6C2266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56" creationId="{E6537226-0B3E-44EB-9692-F8F51FD4F3AA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57" creationId="{21D79576-CB26-48D0-8A04-D1F2CB185604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58" creationId="{7CDF4FF4-0666-4F80-B20C-C62C09B4E038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59" creationId="{39827A32-AA6A-4226-9875-60EE9C5A991D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60" creationId="{69C45828-E9F2-43DE-824B-CCFEEC1F4AB0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61" creationId="{63A212C1-E153-4A38-825C-EF93DCB6AB0E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62" creationId="{133CD25A-192A-4F2A-A9F3-D5088ED950EA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63" creationId="{D7AADF7F-CDC5-44BA-9A2D-70B906A8980D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64" creationId="{F8F6947F-313F-4B20-A566-1AD14CEA61EE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65" creationId="{84B07E9C-262A-412B-A9D6-E5B4EC8824E6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66" creationId="{05910864-881E-42BC-AF2E-AA1B49288CF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67" creationId="{9A49D7D1-778C-4038-B80A-C55745B69EF2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68" creationId="{CCC0E17A-1A34-462D-9EAB-F6E44E30EDD9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69" creationId="{8E71E7EB-3221-4197-897B-469EE838EE22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70" creationId="{F08DED14-3768-4CD0-9E70-8E4E82239F6E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71" creationId="{A979CF06-5D89-454B-ACD7-4BF8E78E1F32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72" creationId="{584F19FE-DC92-47E6-BADA-EA0E9EBD2710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73" creationId="{5449F1B0-D417-4E1C-BBAB-9B6D0875FC70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74" creationId="{88E94223-CD1E-4BB2-BC27-BF49C09950A6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75" creationId="{8C9358B7-0AA1-4E3C-A07C-CD2F39E544DD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76" creationId="{234A2313-4D47-4D93-89EC-6A09CD186BA2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77" creationId="{336C5293-7DD2-4D2C-A253-2A8C4D6AF0B6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78" creationId="{B86EEBE7-4C88-4E07-8542-8801307B904A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79" creationId="{45314821-E98E-4FD5-9896-4AAC9796AFED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80" creationId="{4C9F11E9-FB0C-48F5-B62A-65872ABC94A5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81" creationId="{E34698C1-60C7-41A2-A3CE-5F34D437A83E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82" creationId="{44B96659-F9E7-4D82-81BE-AAA729216D70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83" creationId="{BC436485-F31F-433D-86C5-E485AB53A346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84" creationId="{EB558667-8FFB-476D-8EA0-A5D40086EB04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85" creationId="{A39B0E3F-D0E6-4AD9-8F6D-2485A6EC04A8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86" creationId="{F3F4A7B0-477C-4ED4-843A-38355A28681B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87" creationId="{EB28B41B-B070-40A2-80DB-45C9255FC935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88" creationId="{B66AB2E3-D250-4ADD-A915-D3E0AB828CE1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89" creationId="{5201BF0E-EF70-484D-8A06-56C5253D4718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90" creationId="{5939CD0F-8F10-4990-B750-5FCFD1726DEF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91" creationId="{F3278FE5-A865-443C-888C-88FF3A3169F9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92" creationId="{5ABCE3C1-BFF7-477C-9879-5031BA49A34A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93" creationId="{15E48AA6-77DA-4B80-BDFE-BFCC23AEFF77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94" creationId="{0AC2DDF1-46A9-45AB-8475-F66D69663554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95" creationId="{6E20B78B-B019-4434-8980-CDC1E609A202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96" creationId="{8FCBCFD5-585D-4839-A84F-0703E6B0CB08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97" creationId="{CCAE0696-183A-4A18-930D-F29854E15A65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98" creationId="{8CBB5672-76CE-40F8-AEF3-F50F026B6151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99" creationId="{7BB355AA-F880-4187-BD24-F13C47A20AC2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00" creationId="{29B6034B-534B-4178-A7E6-B0C141252782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01" creationId="{6BB607A5-5878-49E1-80AA-7354B63C968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02" creationId="{8CADB43B-9583-4511-BF30-4AE23BD9AB2A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03" creationId="{E269F1B2-F25D-46EF-A543-5DF1EB24BD0D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04" creationId="{4BB60A58-C2DA-493F-BA91-44630C1AD134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05" creationId="{61E525CB-DE90-4DFE-A448-9F2FC6154934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06" creationId="{FE8ECB1F-C88C-49B6-95D1-26FF8CE19772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07" creationId="{4606B54B-4478-42E7-83C2-26BB64ABC608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08" creationId="{3917FF7B-EAD2-4FDD-87E1-6431A8A6CFBD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09" creationId="{0AADD194-9B82-4611-8A16-C64B7C800F7F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10" creationId="{73D0C64B-5470-4057-8F7A-15F0662C855A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11" creationId="{9AD645BE-4CCD-4A1E-ADA5-9C217F6D3C57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12" creationId="{C52EFE85-6B2A-4800-B374-44F2BB7929F2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13" creationId="{D67EB5C6-D78E-4546-9A0C-A363C705C03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14" creationId="{11E09476-E30B-4630-A600-A09DFECB51C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15" creationId="{8088433E-B965-42F6-A096-C174BB601F5A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16" creationId="{48483EDC-880E-460F-AFCF-8FB27EBB8BDB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17" creationId="{C01722A0-8257-4DA7-97A4-0BAC3F2398AA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18" creationId="{F932CD4A-5393-4886-A0A8-4BF111296AA1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19" creationId="{1A043167-53BD-42D9-B59E-4FF18F008A84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20" creationId="{8628D1B9-651B-4563-97F4-E46995CE2F1D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21" creationId="{FA9F0219-7D10-4A06-8AEA-EFBBF28C8DD6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22" creationId="{5CDF9DC4-655F-44D6-B99C-1D63882D411B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23" creationId="{9C3E7E3B-58A9-4F31-AEEF-0243128CC03D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24" creationId="{AECBDEA0-EEFD-4A47-B197-82E081281124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25" creationId="{9EFF5D03-380E-4D9C-A067-0FB1E4344949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26" creationId="{EB9FA165-3559-4D53-8FB4-E6BA71EFFFFA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27" creationId="{FB5638C3-B6B8-4BD9-BCC6-EE49EF135C13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28" creationId="{4D1E9888-0918-4169-A8B5-E0CBCA66554A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29" creationId="{305DA928-9592-4538-8C93-E808DDA83C0F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30" creationId="{8CF2FE66-C1EA-4C51-8B44-D8F3B9F3BC4E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31" creationId="{131A793C-D927-41B8-A54E-4718046CE0E3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32" creationId="{CBABDADA-380C-4E93-82DC-01BED803C8BE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33" creationId="{63211A26-6260-4CDE-9C11-660930BB87C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34" creationId="{BE5A35C0-6769-4D6A-8DC0-07BCA177782F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35" creationId="{ACDCCFFE-7BF5-4BCB-BBF1-EDE1714E092E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36" creationId="{A8D0F140-0B90-4B9B-9623-4FC4E89FBDC1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37" creationId="{1C84FE0E-F4FD-46AA-9CCF-E8D1DDD81345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38" creationId="{875090CF-09F5-44C7-AE7C-46556C3FBD3C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39" creationId="{5D0126DB-4E85-47EC-8F8F-924AB285F836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40" creationId="{A5CFF510-1F0D-46F5-A6C5-AB1D0B558FB7}"/>
          </ac:spMkLst>
        </pc:spChg>
        <pc:spChg chg="mod topLvl">
          <ac:chgData name="Fröhlich, Jonathan" userId="1dde1195-d4f4-4d25-801e-491da1e7af36" providerId="ADAL" clId="{A9DA04E6-11D9-43CA-B5FD-8F1CE6F51E77}" dt="2022-01-12T20:48:55.521" v="390" actId="165"/>
          <ac:spMkLst>
            <pc:docMk/>
            <pc:sldMk cId="3019388966" sldId="296"/>
            <ac:spMk id="141" creationId="{1235D5BC-54C0-425D-935F-17B3752AA5B6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43" creationId="{B04ECE72-C8C0-4724-90A5-B6BF17EE1976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44" creationId="{D562EAE7-8A3F-4D41-9EE8-B4288B0A015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45" creationId="{7840E9D3-2999-498C-89C2-C72A9D6E280D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46" creationId="{C7C96644-0FEE-480C-A4D8-DC2A7288FD1A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47" creationId="{24CBA784-A61F-4F3A-92CB-9C56087D3F99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48" creationId="{AF8D97BA-5594-496B-812E-C7E0D84E96C9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49" creationId="{ED9DEF63-2A60-4E76-AB8B-4FD89DA67355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50" creationId="{9F3C5912-A944-42CE-BE70-DB49A8BE10C5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51" creationId="{AABB9D75-3009-4D5D-A113-4E5AA69584CC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52" creationId="{1557F7CF-B833-4E53-8F5E-6B4FF998418B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53" creationId="{CB59566E-5AAF-4DE4-AC6C-F2A6BE1EFC21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54" creationId="{95A3C674-4014-47F6-9894-5551DC6D50BF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55" creationId="{C29BD78A-BFC3-46E3-9A7A-31903DEC097C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56" creationId="{9F160E05-1259-4016-BF71-A253DC3C561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57" creationId="{004608EA-5F9C-47C9-83E0-E7462F9CEDDB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58" creationId="{709D57A4-685D-425E-A73E-3D9BBC1F03EB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59" creationId="{5D208BB8-351B-440A-95D9-6287709490CF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60" creationId="{F80F1C73-5511-4B58-95F1-8CE02C2ED08F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61" creationId="{0F682962-5B2E-442F-863E-E00750DC9CE6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62" creationId="{88B17A6B-C4F2-4654-94FD-B81745FF1EC7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63" creationId="{FDF414F3-2671-4C62-9B3C-ADB50BF035CE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64" creationId="{AF34D53D-EAB7-4440-84F8-19EEF0A96DB3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65" creationId="{267C132F-27A0-410D-A855-C03D86B9326B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66" creationId="{F46E77B2-785B-4653-B309-4EA49508DEE9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67" creationId="{6E7DADDC-802A-4F10-9719-ED05AE665BBB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68" creationId="{37BDDAAB-9A9B-44CD-9F4C-89391CF8FFDC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69" creationId="{7CB2765D-68E3-4160-904C-AC6008D0C1D6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70" creationId="{2FAB2429-01FE-43E5-A49C-5BD16513D388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71" creationId="{CBC9D06B-758B-4A09-9A80-3D5A7C2434AD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72" creationId="{9D4296B2-CA85-4D61-8880-AD00E765EB23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73" creationId="{557BADD3-1F08-4117-B556-8742AF2F207C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74" creationId="{4993122B-1D67-4B78-95AC-B7979E8468BD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75" creationId="{D3F1E7D5-8191-440D-BF57-F50E15DB7D0F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76" creationId="{5EB47AC3-B251-41B5-90BC-800ACA6E77BC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77" creationId="{36E1165F-0E2E-44FB-A576-F1A7E98650E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78" creationId="{912717BF-7CAE-41C5-B9E3-E2DF524295C7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79" creationId="{42875165-6AB3-4A50-8D53-C1D363209DB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80" creationId="{6C8742E5-C24D-4F6E-AC52-C3CD62DEBBC9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81" creationId="{22EC2BF0-688E-49E5-B0F0-155109F567C2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82" creationId="{73106125-B3D4-454A-8141-73EB1F84FF98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83" creationId="{BFD717D7-8DAF-4318-977C-C1030692E945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84" creationId="{A595DBD9-8448-487F-A514-59CEEB47A3A6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85" creationId="{4503EEF3-F335-4199-8AA2-ECED47E2179F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86" creationId="{54639773-7CF5-4FAC-A081-F998E80BDD2C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87" creationId="{0AD5A249-8941-4CAF-A45D-EC589309AADE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88" creationId="{0C7A8BD7-2BFD-4990-BBE7-1BAD4930428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89" creationId="{40786AA9-B77F-473F-B944-16A7FC163F7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90" creationId="{AE124EC6-7D4C-4031-9108-EA7E7E27F161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91" creationId="{2D7B6C0B-7D8B-41D9-90AB-91CAEECA2896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92" creationId="{82BC4A30-7F31-404E-8AF4-4321022A3C5D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93" creationId="{7CBE4616-4B2A-46E7-8C4C-117570F2295C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94" creationId="{08F5D86D-A146-463D-838D-ACDC4E6DF807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95" creationId="{DC805C87-2E3D-43D6-99FF-DA6A747EA20C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96" creationId="{7D99D34A-22E1-4A13-9DF8-FA5C311F8CBA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97" creationId="{589BAFB2-460F-416E-B0DA-001DF6A77006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98" creationId="{3709EB81-803C-4034-8B1E-DF62B2D07356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199" creationId="{53C9EDB3-8BD3-4C43-B189-EFE1CFC6FE54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00" creationId="{DBB71F5F-E3F8-49E6-8FCE-805B901917D5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01" creationId="{5941A746-84BC-4D3B-ACCD-E385BC2B6957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02" creationId="{E8657239-F48F-4C35-8B8B-FE4A2CD9DF73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03" creationId="{68F57469-BCDA-49B6-9240-F7AD4907E394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04" creationId="{D01CE473-8A50-48EE-B1F9-6F231C07F97B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05" creationId="{CD6EB80F-79CD-4398-B3B0-1B6C5E74D0C3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06" creationId="{6A302CD4-05F8-4906-A2B5-DBADA217FB1A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07" creationId="{CB351F31-D1C4-4975-AFAA-F7FDA688A13D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08" creationId="{D0F0FD36-FAD2-4CCB-93FD-97204129656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09" creationId="{032D52E1-8B46-4691-AA45-3A3142608516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10" creationId="{1C037747-D804-4719-94FA-13D5942E023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11" creationId="{B6C899F1-C581-461A-A879-99B06AFD914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12" creationId="{2FF291EE-7EAB-4BE6-B52C-48819DE93D25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13" creationId="{D06899EE-994B-4BA4-A36D-9CBDA9B6E4B2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14" creationId="{DCF0D0A6-C491-4D98-AFA4-42E4EC13601A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15" creationId="{1870B404-F250-494E-BC33-64AE2E7BBF1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16" creationId="{717BAD65-7F10-4EFB-836B-8A5B3FE53E6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17" creationId="{90688051-768E-45FD-A017-A1AA58F9CCCD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18" creationId="{3D153066-88ED-47B1-9D4E-8D363FB35F21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19" creationId="{6794C36F-127D-47BB-B18E-AA60A26A1C1F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20" creationId="{5451C0B0-E913-46E0-8C71-29299BCD3603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21" creationId="{AA710BE7-97F9-45BF-969E-7B3BCEEE3DF7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22" creationId="{FB3B6385-9FCB-4EE8-A890-31646007DCE2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23" creationId="{0D54CF70-BC58-4B57-88C4-8476B8F28B12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24" creationId="{F459B89C-EBFF-4006-B78F-A0A0063DF62E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25" creationId="{0A737F9B-DFC9-4260-B902-D1D3ADF27107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26" creationId="{2B354F07-3FD6-4549-96C5-9F24902CBEF3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27" creationId="{7BEEE7A5-6906-40A9-9342-C0C0CE7BB3EB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28" creationId="{D557D623-23A6-4CBA-A530-C9583E60ED26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29" creationId="{88E6CF41-D485-49B9-B27F-0DDDACD8D49B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30" creationId="{BBBF016D-61F8-4826-86B3-8D229847E39D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31" creationId="{FD6D4CCC-4E00-4491-B38F-9260E20983BA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32" creationId="{DD8ADC85-538C-4BDD-9475-61194766FBFD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33" creationId="{2DADDCFE-4CC2-48E4-B6D2-D70CC02CE26F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34" creationId="{464B976B-EDA4-48C8-8D77-BCDA46F5F219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35" creationId="{4C294268-455D-4020-9E3D-BEC0EA855382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36" creationId="{0300FB03-7446-494B-A15E-0482DC5699FB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37" creationId="{0D607015-2A40-41EE-8BA5-4DDF9703BF8F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38" creationId="{F580AD78-F22C-43D7-86BB-479D02AF48E6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39" creationId="{B087F632-E0DD-4FF9-9816-BFB1E266F006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40" creationId="{4312D980-900B-4071-87A9-8914E0E73E63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41" creationId="{895BDE02-AF05-4733-9CF1-CB473F70C297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42" creationId="{25568677-A6B3-44C8-90A3-F32BE7544DAF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43" creationId="{966C7B9D-14DC-4DDE-A443-F81049183701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44" creationId="{4469FCCA-3280-41AA-93B7-A4ADFDB42CE7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45" creationId="{CC7363AD-713A-4911-B8B9-9EBDFB02C58F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46" creationId="{383CB5B6-48DD-4DDD-8C9E-E3298466AD5E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47" creationId="{FA2D67D0-83CC-4F90-A96E-FD554C252E85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48" creationId="{1C623581-D308-4C12-9BA5-A355D829AE72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49" creationId="{EB3342FC-1785-4900-A6F5-EAF3A33EE1D2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50" creationId="{C8A78EA9-C7ED-4FA8-80DD-912733D719ED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51" creationId="{8DEBD56E-2794-4086-AFA4-C402A4FC4E2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52" creationId="{6108F489-A90C-4161-B7F5-9B80ECB6481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53" creationId="{268D08E6-30B2-478F-AEB1-9231BB5F5697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54" creationId="{D26B47B2-7D4B-4961-959B-225ADDF6E88C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55" creationId="{296FBC8C-6FE5-4D00-ADD6-84B7A1D6931F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56" creationId="{5A8A7B1D-4A60-4025-85A0-5CA35DCEF7FA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57" creationId="{3FB64AB2-1251-48B4-8469-8A58523AA7C0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58" creationId="{3ED8FA80-1197-4979-B0CD-2BF64D58AF75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59" creationId="{ABD38B8F-5AD4-4497-BC61-BBE9E05F207C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60" creationId="{2E76B02F-C8DC-43F7-81AD-2E04C7BBF375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61" creationId="{147CAE29-0D71-4240-B838-CAE7FA2B1885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62" creationId="{DCACE0B2-051C-4B8A-9532-D2CB8808FEC1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63" creationId="{6F53A027-B7D0-4CE0-BCD7-E5C58DB51C1A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64" creationId="{BE87FBAA-59BF-429A-AD3F-70A6EDD6C2AC}"/>
          </ac:spMkLst>
        </pc:spChg>
        <pc:spChg chg="mod">
          <ac:chgData name="Fröhlich, Jonathan" userId="1dde1195-d4f4-4d25-801e-491da1e7af36" providerId="ADAL" clId="{A9DA04E6-11D9-43CA-B5FD-8F1CE6F51E77}" dt="2022-01-12T20:46:38.032" v="367" actId="571"/>
          <ac:spMkLst>
            <pc:docMk/>
            <pc:sldMk cId="3019388966" sldId="296"/>
            <ac:spMk id="265" creationId="{AB88EADC-0D25-4D54-B25D-F9261B6657AE}"/>
          </ac:spMkLst>
        </pc:spChg>
        <pc:spChg chg="add del mod">
          <ac:chgData name="Fröhlich, Jonathan" userId="1dde1195-d4f4-4d25-801e-491da1e7af36" providerId="ADAL" clId="{A9DA04E6-11D9-43CA-B5FD-8F1CE6F51E77}" dt="2022-01-12T20:47:37.110" v="374" actId="478"/>
          <ac:spMkLst>
            <pc:docMk/>
            <pc:sldMk cId="3019388966" sldId="296"/>
            <ac:spMk id="267" creationId="{1A033E0D-C196-4C59-839F-1EABBF120A11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69" creationId="{8177CE82-34AD-4E68-86E7-A752174E7151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70" creationId="{67C056D9-FB97-49DB-AE64-5B6E10B72150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71" creationId="{1B64AB84-FAD3-47ED-A85F-E89449D2D701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72" creationId="{0E0CCB50-1FC3-4E36-9D70-61E5E411012A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73" creationId="{80827A32-430A-43FB-9E1C-1B0081E1C94E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74" creationId="{477D528E-131A-46CF-94F9-F5271431FE34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75" creationId="{4AA32FF2-0ACC-403C-9B0C-BA5BAF08C8E7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76" creationId="{1E87081B-E9F4-4099-AC3B-E3099C76D98A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77" creationId="{CEFD017A-9859-4471-84B7-0EB2148542F3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78" creationId="{B7FA98B3-ECB0-4319-9886-9691B3775785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79" creationId="{D7F874D6-A6BB-423C-BDAB-826FDD3128A5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80" creationId="{4A3062F6-AE95-4186-8CF3-14EFCB6510B3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81" creationId="{496E065E-16E1-4537-97B7-7CEB11978576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82" creationId="{7CCF6A27-34E9-4281-9DB6-F3418E6427B3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83" creationId="{E4C18442-834F-44D4-BA4A-AEEFE7C8516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84" creationId="{24A7F368-F8D6-4A9D-B977-13D9FD4B05FC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85" creationId="{122F8293-F20E-4516-B52B-895A4562451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86" creationId="{0ED5DA32-E9E2-4089-A9E2-8E5BAA258EFE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87" creationId="{B40D02A5-922D-48AC-B721-36940D5B9C2E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88" creationId="{40D527D2-77FD-4969-8223-6A51572C3FF6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89" creationId="{D32762AC-B0CA-4B42-B858-07F8462B46F0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90" creationId="{845684E4-7801-49C5-AA20-9399FE523FA0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91" creationId="{D226F0B2-F45B-4BC1-9127-64CFED4945D2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92" creationId="{B189BF51-20E0-4745-8E84-09EC84FD9660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93" creationId="{0AF3015B-9DB2-49CA-8FEA-F8021608768F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94" creationId="{4E82756A-1C56-48FC-BECB-229860FA9E2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95" creationId="{F1C24C2F-CCD9-48FB-A983-D2131BFD4821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96" creationId="{C4EC8863-A2AC-429A-A41E-4468DCAA2791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97" creationId="{8AA5CB86-1E07-4D95-B009-C6EC17B5D8CD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98" creationId="{D133815A-5CBD-4675-B431-D470595EDA5F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299" creationId="{F972E2AE-27AF-47BD-9CB3-6D72A622264B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00" creationId="{ED4B50CA-2B77-45BE-A380-9D13B05859C7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01" creationId="{A51FF4D9-A907-4272-A688-B0E867CD42D5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02" creationId="{AE84F7AB-82F7-4AB1-BAA7-F754AE85505D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03" creationId="{7C1E3C24-A1ED-4195-A4EC-DA26AB8F3A2C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04" creationId="{281F5067-E702-440C-B14E-57E558D2ECF2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05" creationId="{08B23A8B-C09C-4D51-AC0E-940C4FD0A02D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06" creationId="{C72FBA58-17B5-4896-9636-6689E238B33A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07" creationId="{CCB0DB15-5B56-4292-94C0-28C5F5FCB80D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08" creationId="{B970D902-338A-4DF0-9A80-82BD3370FC6A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09" creationId="{A037DDD2-5CC2-483B-913C-15F4B064840B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10" creationId="{2544795D-1994-48E3-893E-B9F303461132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11" creationId="{52381EB5-146B-43CC-A582-8F722790F3F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12" creationId="{1ED1F5BE-9069-409E-92E3-DCFC388AAE02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13" creationId="{F6F4C2E1-7E8F-4A52-8D8A-7F987F9D7A85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14" creationId="{14B50CED-4C9B-4FB1-B887-11A100F28631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15" creationId="{966128D6-414F-41C3-AC08-E99BC08BABF2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16" creationId="{4D0D4DE0-B75D-4912-8578-4F9BBE665DC0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17" creationId="{DB0869A4-0A69-4D39-A5B8-17800DCCB5C9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18" creationId="{61212433-096B-4007-A3FB-F82CCEC9C5B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19" creationId="{186E96CB-E9FA-433A-98C6-1FB203D13E6D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20" creationId="{BF0FE79B-1C80-459C-8DB3-75609BD36F53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21" creationId="{CFA25596-0093-488A-9104-8D4C5CF2059E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22" creationId="{26F6CCF4-FD1E-492C-80A2-62E59AA01617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23" creationId="{CF59EEFD-7A23-4F35-9D67-9F8DA55ACFF4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24" creationId="{9AB8B345-86D3-4A3D-97AC-DAA0F1574694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25" creationId="{9B604650-A98B-4875-AA2D-64A6EAF02A2A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26" creationId="{7DFD916B-2E1A-4FDC-BAA8-559676902F46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27" creationId="{6FF9EF6A-550B-4A0C-AD31-3FCD03DDB2F9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28" creationId="{A1EF9604-9B95-4FB8-8A6E-BC8301A9AB70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29" creationId="{6DA39DF5-9F9A-4938-B267-6E6CF907B6B0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30" creationId="{2614EFCA-8960-4379-B3F0-E463E1329225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31" creationId="{E86202B0-7894-4E3D-9A17-BCEF488B8D4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32" creationId="{190C46B8-BD37-4AF1-B626-89612DD8272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33" creationId="{F10C4C97-8D09-472F-8300-1887199E879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34" creationId="{B84BE903-BB04-44F1-8A05-BA058C62130F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35" creationId="{7CE0C2E8-628A-4F4B-AE1F-EBD3CBF43E4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36" creationId="{97F75B2F-3148-44F5-8FA1-FC044B620E0F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37" creationId="{36298F0A-8A94-45A6-BE39-DAAECE462E33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38" creationId="{E0049825-5C45-4974-8047-535A4A331DBB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39" creationId="{5FA98F56-D599-4A01-B4CF-9FC2848EFE0D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40" creationId="{6A8A5C15-C53D-445C-8510-E12D863AAC06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41" creationId="{09B95AC5-1F9F-4E2A-859B-056AF339E7AD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42" creationId="{D0718DAD-DEA9-400A-820F-4688288D19BF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43" creationId="{DAA43A12-1145-4A53-93A0-F9ADE8E52DCD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44" creationId="{64DB9B6C-E267-44AD-8023-645D6BD94425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45" creationId="{284AB446-8BD0-4EA6-8F1E-F4BE96581A10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46" creationId="{C2DAAEB2-840F-403C-9A19-5724FCBC545C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47" creationId="{11AC7DE3-620B-4A20-B0C5-EB9B19565FF0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48" creationId="{BA9747A6-605F-4E94-A211-38CA3D7AA98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49" creationId="{8A83E73A-821C-4708-B7B0-001341F74ABF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50" creationId="{CB8DC2FC-7D9D-4E1B-80A4-1A7523810A90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51" creationId="{184D989D-B2D0-4C21-9405-82675D959476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52" creationId="{CAA4D0F7-B193-44AA-83EE-6539D8225DC3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53" creationId="{1C2E5B93-3958-4373-BB49-BCB14BD50485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54" creationId="{07C7BC4F-DCCB-460A-B6F4-0F3FE6A9BECE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55" creationId="{C24E655E-243F-468C-B15D-DAAC9AA1159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56" creationId="{83C80271-4FB7-40A4-9086-17E35E355714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57" creationId="{BC7021F0-1FDD-4C1D-9E49-3948CC1BAB89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58" creationId="{FED4E336-2148-413A-82D9-A30BBB9AB84F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59" creationId="{658FE452-F4E7-4C4C-8F73-DF360EBCE2D4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60" creationId="{1374CE47-1505-41B8-A042-1C6A4A1F4671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61" creationId="{63AEB358-2F9C-4FD6-8ADA-A30FF47EBBFA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62" creationId="{BB49B420-7769-466E-B8CD-1383620C207C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63" creationId="{BEDD72B3-AB37-4F2C-BD80-21D3F3B43763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64" creationId="{254C4297-6834-47F2-9286-B21B162463EC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65" creationId="{8CB32471-4D2C-4BEB-8E88-1DD44B2A4436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66" creationId="{142BF5CF-5E71-4575-B1AF-15B4D23334C1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67" creationId="{D38AD066-A321-47B7-9D40-506F92F26510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68" creationId="{A97F3F11-6762-4F0A-A88E-EFC255A4511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69" creationId="{86107455-BD15-4B73-8B26-10CF4EDF04A4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70" creationId="{406E739B-3A88-462D-A916-8D7BB8F72F29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71" creationId="{35B89BBD-C9F7-4EEE-8161-CE321D6ACD62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72" creationId="{C0432390-4422-4B31-8D3B-79BD0F38721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73" creationId="{5CC75A1E-BF87-4812-AC97-875020B3519A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74" creationId="{28EE4DAF-D94A-4FEF-82BE-9AB228E3B336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75" creationId="{1C2A7DE3-CDF9-460C-B945-C90458835E5D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76" creationId="{A411B775-A5B4-4E53-AE52-E302A04025EC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77" creationId="{37770F4F-9083-41B3-8329-7F00D23E17D4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78" creationId="{FE5C88D1-9040-45D3-8ADA-B4E927801D95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79" creationId="{E2BF2527-2F52-45E5-99C1-42A32E6C085A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80" creationId="{4E22B3FC-E8F4-4F93-9943-10A5FF7FDAF9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81" creationId="{33BB2713-CD4F-4564-A126-E8D2F7750BD2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82" creationId="{CBEA0F97-1D76-4202-82CC-408964DBC593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83" creationId="{8CEA286C-8F07-4F0C-9D36-8EC7D2D45AF8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84" creationId="{7EF6AE20-236C-4E94-97E1-4F6EB715C3D4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85" creationId="{7759A702-078F-4129-A606-B435344A1CFD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86" creationId="{36ABE988-686C-4590-B24D-D91852FA6B9C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87" creationId="{C682B47D-A797-444A-9F27-C1F8FD7E3C79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88" creationId="{6D29723A-6736-41BD-918F-86145BBBAA66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89" creationId="{638321B0-6162-4E5F-B924-FE69D10A01FF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90" creationId="{5B2095AD-D272-4511-9541-BA2131C7983C}"/>
          </ac:spMkLst>
        </pc:spChg>
        <pc:spChg chg="mod">
          <ac:chgData name="Fröhlich, Jonathan" userId="1dde1195-d4f4-4d25-801e-491da1e7af36" providerId="ADAL" clId="{A9DA04E6-11D9-43CA-B5FD-8F1CE6F51E77}" dt="2022-01-12T20:48:02.936" v="383" actId="571"/>
          <ac:spMkLst>
            <pc:docMk/>
            <pc:sldMk cId="3019388966" sldId="296"/>
            <ac:spMk id="391" creationId="{8382DB52-8DCA-4173-822C-647768F0F9F6}"/>
          </ac:spMkLst>
        </pc:spChg>
        <pc:spChg chg="add mod">
          <ac:chgData name="Fröhlich, Jonathan" userId="1dde1195-d4f4-4d25-801e-491da1e7af36" providerId="ADAL" clId="{A9DA04E6-11D9-43CA-B5FD-8F1CE6F51E77}" dt="2022-01-12T20:48:51.006" v="386" actId="571"/>
          <ac:spMkLst>
            <pc:docMk/>
            <pc:sldMk cId="3019388966" sldId="296"/>
            <ac:spMk id="392" creationId="{A6CE3FA3-545B-4021-A23B-C88B507B9E8D}"/>
          </ac:spMkLst>
        </pc:spChg>
        <pc:spChg chg="add mod">
          <ac:chgData name="Fröhlich, Jonathan" userId="1dde1195-d4f4-4d25-801e-491da1e7af36" providerId="ADAL" clId="{A9DA04E6-11D9-43CA-B5FD-8F1CE6F51E77}" dt="2022-01-12T20:48:51.006" v="386" actId="571"/>
          <ac:spMkLst>
            <pc:docMk/>
            <pc:sldMk cId="3019388966" sldId="296"/>
            <ac:spMk id="393" creationId="{9102491F-F3FA-498A-9973-5CF96294D883}"/>
          </ac:spMkLst>
        </pc:spChg>
        <pc:grpChg chg="mod">
          <ac:chgData name="Fröhlich, Jonathan" userId="1dde1195-d4f4-4d25-801e-491da1e7af36" providerId="ADAL" clId="{A9DA04E6-11D9-43CA-B5FD-8F1CE6F51E77}" dt="2022-01-12T20:46:30.750" v="364" actId="338"/>
          <ac:grpSpMkLst>
            <pc:docMk/>
            <pc:sldMk cId="3019388966" sldId="296"/>
            <ac:grpSpMk id="1" creationId="{00000000-0000-0000-0000-000000000000}"/>
          </ac:grpSpMkLst>
        </pc:grpChg>
        <pc:grpChg chg="add del mod">
          <ac:chgData name="Fröhlich, Jonathan" userId="1dde1195-d4f4-4d25-801e-491da1e7af36" providerId="ADAL" clId="{A9DA04E6-11D9-43CA-B5FD-8F1CE6F51E77}" dt="2022-01-12T20:48:55.521" v="390" actId="165"/>
          <ac:grpSpMkLst>
            <pc:docMk/>
            <pc:sldMk cId="3019388966" sldId="296"/>
            <ac:grpSpMk id="17" creationId="{42159FAD-FD16-491F-B90A-7721FB03E59D}"/>
          </ac:grpSpMkLst>
        </pc:grpChg>
        <pc:grpChg chg="add mod">
          <ac:chgData name="Fröhlich, Jonathan" userId="1dde1195-d4f4-4d25-801e-491da1e7af36" providerId="ADAL" clId="{A9DA04E6-11D9-43CA-B5FD-8F1CE6F51E77}" dt="2022-01-12T20:46:38.032" v="367" actId="571"/>
          <ac:grpSpMkLst>
            <pc:docMk/>
            <pc:sldMk cId="3019388966" sldId="296"/>
            <ac:grpSpMk id="142" creationId="{7BC2ACCC-F310-42F6-BD2F-D852D1354A83}"/>
          </ac:grpSpMkLst>
        </pc:grpChg>
        <pc:grpChg chg="add mod">
          <ac:chgData name="Fröhlich, Jonathan" userId="1dde1195-d4f4-4d25-801e-491da1e7af36" providerId="ADAL" clId="{A9DA04E6-11D9-43CA-B5FD-8F1CE6F51E77}" dt="2022-01-12T20:48:02.936" v="383" actId="571"/>
          <ac:grpSpMkLst>
            <pc:docMk/>
            <pc:sldMk cId="3019388966" sldId="296"/>
            <ac:grpSpMk id="268" creationId="{D725DEDD-6E64-41F3-B8AE-00299FA55F3A}"/>
          </ac:grpSpMkLst>
        </pc:grpChg>
        <pc:graphicFrameChg chg="del mod">
          <ac:chgData name="Fröhlich, Jonathan" userId="1dde1195-d4f4-4d25-801e-491da1e7af36" providerId="ADAL" clId="{A9DA04E6-11D9-43CA-B5FD-8F1CE6F51E77}" dt="2022-01-12T20:47:30.257" v="372" actId="478"/>
          <ac:graphicFrameMkLst>
            <pc:docMk/>
            <pc:sldMk cId="3019388966" sldId="296"/>
            <ac:graphicFrameMk id="5" creationId="{9AE75C0C-5E33-4FC0-A2A2-3BF2B9869764}"/>
          </ac:graphicFrameMkLst>
        </pc:graphicFrameChg>
        <pc:graphicFrameChg chg="add del mod">
          <ac:chgData name="Fröhlich, Jonathan" userId="1dde1195-d4f4-4d25-801e-491da1e7af36" providerId="ADAL" clId="{A9DA04E6-11D9-43CA-B5FD-8F1CE6F51E77}" dt="2022-01-12T20:40:55.483" v="343"/>
          <ac:graphicFrameMkLst>
            <pc:docMk/>
            <pc:sldMk cId="3019388966" sldId="296"/>
            <ac:graphicFrameMk id="10" creationId="{88FF739F-0DCB-4DAF-B574-F62918DD35F5}"/>
          </ac:graphicFrameMkLst>
        </pc:graphicFrameChg>
        <pc:picChg chg="add del mod">
          <ac:chgData name="Fröhlich, Jonathan" userId="1dde1195-d4f4-4d25-801e-491da1e7af36" providerId="ADAL" clId="{A9DA04E6-11D9-43CA-B5FD-8F1CE6F51E77}" dt="2022-01-12T20:44:57.994" v="349" actId="478"/>
          <ac:picMkLst>
            <pc:docMk/>
            <pc:sldMk cId="3019388966" sldId="296"/>
            <ac:picMk id="8" creationId="{AA8A33C5-327D-4C65-9B54-67D00AE84A98}"/>
          </ac:picMkLst>
        </pc:picChg>
        <pc:picChg chg="add del mod">
          <ac:chgData name="Fröhlich, Jonathan" userId="1dde1195-d4f4-4d25-801e-491da1e7af36" providerId="ADAL" clId="{A9DA04E6-11D9-43CA-B5FD-8F1CE6F51E77}" dt="2022-01-12T20:45:56.577" v="362"/>
          <ac:picMkLst>
            <pc:docMk/>
            <pc:sldMk cId="3019388966" sldId="296"/>
            <ac:picMk id="9" creationId="{6D4F4216-C0EF-4A0F-B6C3-B65C424CE9E8}"/>
          </ac:picMkLst>
        </pc:picChg>
        <pc:picChg chg="add mod">
          <ac:chgData name="Fröhlich, Jonathan" userId="1dde1195-d4f4-4d25-801e-491da1e7af36" providerId="ADAL" clId="{A9DA04E6-11D9-43CA-B5FD-8F1CE6F51E77}" dt="2022-01-12T20:45:28.806" v="355" actId="571"/>
          <ac:picMkLst>
            <pc:docMk/>
            <pc:sldMk cId="3019388966" sldId="296"/>
            <ac:picMk id="13" creationId="{DB370982-3BC3-4DAB-BF9B-7F88A3654739}"/>
          </ac:picMkLst>
        </pc:picChg>
        <pc:picChg chg="add mod">
          <ac:chgData name="Fröhlich, Jonathan" userId="1dde1195-d4f4-4d25-801e-491da1e7af36" providerId="ADAL" clId="{A9DA04E6-11D9-43CA-B5FD-8F1CE6F51E77}" dt="2022-01-12T20:45:28.468" v="354" actId="571"/>
          <ac:picMkLst>
            <pc:docMk/>
            <pc:sldMk cId="3019388966" sldId="296"/>
            <ac:picMk id="14" creationId="{5E4F681E-E75D-4D9A-B025-CBAA2EF943F2}"/>
          </ac:picMkLst>
        </pc:picChg>
        <pc:picChg chg="add mod">
          <ac:chgData name="Fröhlich, Jonathan" userId="1dde1195-d4f4-4d25-801e-491da1e7af36" providerId="ADAL" clId="{A9DA04E6-11D9-43CA-B5FD-8F1CE6F51E77}" dt="2022-01-12T20:45:28.169" v="353" actId="571"/>
          <ac:picMkLst>
            <pc:docMk/>
            <pc:sldMk cId="3019388966" sldId="296"/>
            <ac:picMk id="15" creationId="{02C05DF8-43CC-4597-A58A-F32A78242010}"/>
          </ac:picMkLst>
        </pc:picChg>
        <pc:picChg chg="add del mod">
          <ac:chgData name="Fröhlich, Jonathan" userId="1dde1195-d4f4-4d25-801e-491da1e7af36" providerId="ADAL" clId="{A9DA04E6-11D9-43CA-B5FD-8F1CE6F51E77}" dt="2022-01-12T20:46:30.750" v="364" actId="338"/>
          <ac:picMkLst>
            <pc:docMk/>
            <pc:sldMk cId="3019388966" sldId="296"/>
            <ac:picMk id="16" creationId="{D207A9A0-3A99-45F5-89BB-756FC2AFCBF0}"/>
          </ac:picMkLst>
        </pc:picChg>
      </pc:sldChg>
      <pc:sldChg chg="addSp delSp modSp add mod">
        <pc:chgData name="Fröhlich, Jonathan" userId="1dde1195-d4f4-4d25-801e-491da1e7af36" providerId="ADAL" clId="{A9DA04E6-11D9-43CA-B5FD-8F1CE6F51E77}" dt="2022-02-18T21:21:15.328" v="8049"/>
        <pc:sldMkLst>
          <pc:docMk/>
          <pc:sldMk cId="613773267" sldId="297"/>
        </pc:sldMkLst>
        <pc:spChg chg="mod">
          <ac:chgData name="Fröhlich, Jonathan" userId="1dde1195-d4f4-4d25-801e-491da1e7af36" providerId="ADAL" clId="{A9DA04E6-11D9-43CA-B5FD-8F1CE6F51E77}" dt="2022-01-21T21:29:13.402" v="1256" actId="14100"/>
          <ac:spMkLst>
            <pc:docMk/>
            <pc:sldMk cId="613773267" sldId="297"/>
            <ac:spMk id="5" creationId="{5F9FE339-AF33-498C-9928-19B9ABAFB6A6}"/>
          </ac:spMkLst>
        </pc:spChg>
        <pc:spChg chg="add del mod">
          <ac:chgData name="Fröhlich, Jonathan" userId="1dde1195-d4f4-4d25-801e-491da1e7af36" providerId="ADAL" clId="{A9DA04E6-11D9-43CA-B5FD-8F1CE6F51E77}" dt="2022-01-21T21:29:15.657" v="1257" actId="478"/>
          <ac:spMkLst>
            <pc:docMk/>
            <pc:sldMk cId="613773267" sldId="297"/>
            <ac:spMk id="12" creationId="{E2FC79AB-8A31-492E-AB22-068BED4216E4}"/>
          </ac:spMkLst>
        </pc:spChg>
        <pc:spChg chg="add mod">
          <ac:chgData name="Fröhlich, Jonathan" userId="1dde1195-d4f4-4d25-801e-491da1e7af36" providerId="ADAL" clId="{A9DA04E6-11D9-43CA-B5FD-8F1CE6F51E77}" dt="2022-01-24T00:06:57.380" v="6036" actId="20577"/>
          <ac:spMkLst>
            <pc:docMk/>
            <pc:sldMk cId="613773267" sldId="297"/>
            <ac:spMk id="13" creationId="{7C567AA3-118A-42CD-BDA7-F28800DBB36D}"/>
          </ac:spMkLst>
        </pc:spChg>
        <pc:spChg chg="del mod">
          <ac:chgData name="Fröhlich, Jonathan" userId="1dde1195-d4f4-4d25-801e-491da1e7af36" providerId="ADAL" clId="{A9DA04E6-11D9-43CA-B5FD-8F1CE6F51E77}" dt="2022-01-13T00:05:58.771" v="1078" actId="478"/>
          <ac:spMkLst>
            <pc:docMk/>
            <pc:sldMk cId="613773267" sldId="297"/>
            <ac:spMk id="14" creationId="{379ADFB5-2C27-D745-95A8-8B0BA3424029}"/>
          </ac:spMkLst>
        </pc:spChg>
        <pc:graphicFrameChg chg="mod">
          <ac:chgData name="Fröhlich, Jonathan" userId="1dde1195-d4f4-4d25-801e-491da1e7af36" providerId="ADAL" clId="{A9DA04E6-11D9-43CA-B5FD-8F1CE6F51E77}" dt="2022-02-18T21:21:15.328" v="8049"/>
          <ac:graphicFrameMkLst>
            <pc:docMk/>
            <pc:sldMk cId="613773267" sldId="297"/>
            <ac:graphicFrameMk id="10" creationId="{850DC602-A445-D440-8A0D-A26774D41302}"/>
          </ac:graphicFrameMkLst>
        </pc:graphicFrameChg>
      </pc:sldChg>
      <pc:sldChg chg="addSp delSp modSp add del mod">
        <pc:chgData name="Fröhlich, Jonathan" userId="1dde1195-d4f4-4d25-801e-491da1e7af36" providerId="ADAL" clId="{A9DA04E6-11D9-43CA-B5FD-8F1CE6F51E77}" dt="2022-01-12T23:49:55.877" v="963" actId="2890"/>
        <pc:sldMkLst>
          <pc:docMk/>
          <pc:sldMk cId="1846162145" sldId="297"/>
        </pc:sldMkLst>
        <pc:spChg chg="mod">
          <ac:chgData name="Fröhlich, Jonathan" userId="1dde1195-d4f4-4d25-801e-491da1e7af36" providerId="ADAL" clId="{A9DA04E6-11D9-43CA-B5FD-8F1CE6F51E77}" dt="2022-01-12T23:48:54.524" v="951" actId="338"/>
          <ac:spMkLst>
            <pc:docMk/>
            <pc:sldMk cId="1846162145" sldId="297"/>
            <ac:spMk id="2" creationId="{86FB2DD1-8312-43BC-807B-538E3716A55C}"/>
          </ac:spMkLst>
        </pc:spChg>
        <pc:spChg chg="mod">
          <ac:chgData name="Fröhlich, Jonathan" userId="1dde1195-d4f4-4d25-801e-491da1e7af36" providerId="ADAL" clId="{A9DA04E6-11D9-43CA-B5FD-8F1CE6F51E77}" dt="2022-01-12T23:48:54.524" v="951" actId="338"/>
          <ac:spMkLst>
            <pc:docMk/>
            <pc:sldMk cId="1846162145" sldId="297"/>
            <ac:spMk id="3" creationId="{09344667-722C-46B3-B507-0CACB03D92E9}"/>
          </ac:spMkLst>
        </pc:spChg>
        <pc:spChg chg="mod">
          <ac:chgData name="Fröhlich, Jonathan" userId="1dde1195-d4f4-4d25-801e-491da1e7af36" providerId="ADAL" clId="{A9DA04E6-11D9-43CA-B5FD-8F1CE6F51E77}" dt="2022-01-12T23:48:54.524" v="951" actId="338"/>
          <ac:spMkLst>
            <pc:docMk/>
            <pc:sldMk cId="1846162145" sldId="297"/>
            <ac:spMk id="4" creationId="{9B5DEAF9-E9B6-4752-8DB9-D31E1998F0D4}"/>
          </ac:spMkLst>
        </pc:spChg>
        <pc:spChg chg="mod">
          <ac:chgData name="Fröhlich, Jonathan" userId="1dde1195-d4f4-4d25-801e-491da1e7af36" providerId="ADAL" clId="{A9DA04E6-11D9-43CA-B5FD-8F1CE6F51E77}" dt="2022-01-12T23:48:54.524" v="951" actId="338"/>
          <ac:spMkLst>
            <pc:docMk/>
            <pc:sldMk cId="1846162145" sldId="297"/>
            <ac:spMk id="5" creationId="{5F9FE339-AF33-498C-9928-19B9ABAFB6A6}"/>
          </ac:spMkLst>
        </pc:spChg>
        <pc:spChg chg="mod">
          <ac:chgData name="Fröhlich, Jonathan" userId="1dde1195-d4f4-4d25-801e-491da1e7af36" providerId="ADAL" clId="{A9DA04E6-11D9-43CA-B5FD-8F1CE6F51E77}" dt="2022-01-12T23:48:54.524" v="951" actId="338"/>
          <ac:spMkLst>
            <pc:docMk/>
            <pc:sldMk cId="1846162145" sldId="297"/>
            <ac:spMk id="6" creationId="{AFB19F38-8905-4D2D-818C-2BB6BBFB34FB}"/>
          </ac:spMkLst>
        </pc:spChg>
        <pc:spChg chg="mod">
          <ac:chgData name="Fröhlich, Jonathan" userId="1dde1195-d4f4-4d25-801e-491da1e7af36" providerId="ADAL" clId="{A9DA04E6-11D9-43CA-B5FD-8F1CE6F51E77}" dt="2022-01-12T23:48:54.524" v="951" actId="338"/>
          <ac:spMkLst>
            <pc:docMk/>
            <pc:sldMk cId="1846162145" sldId="297"/>
            <ac:spMk id="7" creationId="{80944C58-2CD5-41B5-A6B2-8DD7930021B4}"/>
          </ac:spMkLst>
        </pc:spChg>
        <pc:spChg chg="mod">
          <ac:chgData name="Fröhlich, Jonathan" userId="1dde1195-d4f4-4d25-801e-491da1e7af36" providerId="ADAL" clId="{A9DA04E6-11D9-43CA-B5FD-8F1CE6F51E77}" dt="2022-01-12T23:48:54.524" v="951" actId="338"/>
          <ac:spMkLst>
            <pc:docMk/>
            <pc:sldMk cId="1846162145" sldId="297"/>
            <ac:spMk id="11" creationId="{0B804E0B-EC90-40A0-86DF-C712C106477B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12" creationId="{BBEC5978-BE34-424D-9B48-6B58F3826512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13" creationId="{8B0C1270-176B-4035-A11C-716D362500DF}"/>
          </ac:spMkLst>
        </pc:spChg>
        <pc:spChg chg="mod">
          <ac:chgData name="Fröhlich, Jonathan" userId="1dde1195-d4f4-4d25-801e-491da1e7af36" providerId="ADAL" clId="{A9DA04E6-11D9-43CA-B5FD-8F1CE6F51E77}" dt="2022-01-12T23:49:54.359" v="958" actId="14100"/>
          <ac:spMkLst>
            <pc:docMk/>
            <pc:sldMk cId="1846162145" sldId="297"/>
            <ac:spMk id="14" creationId="{379ADFB5-2C27-D745-95A8-8B0BA3424029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15" creationId="{00CCF9EE-8702-4255-AFD7-D244404E9784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16" creationId="{4E8E47E5-E4DB-4B61-A195-4C7F37537CD3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17" creationId="{C73103B6-B3FA-49C6-8B7A-5A1FC5CB13ED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18" creationId="{AF7AB2BC-8B37-45A0-9198-DD68BA7C122B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19" creationId="{5BFACE66-F6E8-47BF-A6A7-13291EA72A33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20" creationId="{0F9C22DC-F494-4814-BC60-97CBC106EEAE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21" creationId="{6148F1C2-A201-482F-AD8C-9EF91C8B5FF9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22" creationId="{464ACF88-0B76-4EEE-B66D-C11B26016B7B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23" creationId="{8DEF6733-B852-4250-9B52-503706524DAA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24" creationId="{DF0F852B-F58F-48B4-AF5D-219F8C32F370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25" creationId="{91406FCC-9301-4BD4-B3D5-0346ED6B3A6E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26" creationId="{EBE810CB-A8C8-4B75-AEC1-B22622637C7F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27" creationId="{61993810-3548-4A60-86B2-D7554B84D5E5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28" creationId="{05FA3719-C7B2-423A-8F59-C3EFC0F7036C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29" creationId="{FC500059-6E3A-41BF-99A5-28E21CD0C09A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30" creationId="{9A52AC94-EA93-4BB4-847E-880FF7CC63A8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31" creationId="{BAC2F953-88A9-4D49-84E6-BB0D906E7AC1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32" creationId="{BC2DF30E-7658-4E6C-AAEA-4D396AEA284E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33" creationId="{DFD5C7F8-86DE-45D4-9AC9-C36007019AD7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34" creationId="{8C53915D-D76B-4DDD-B6BA-EE979ACBE4DC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35" creationId="{F45A2760-93BB-4291-9655-A6F83962D54D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36" creationId="{127BA75E-3B4A-402B-96C0-5BBC4567469B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37" creationId="{879B81EC-24D1-4658-B702-591B4B5B812B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38" creationId="{5CB6AC7F-5F9C-4E05-AE21-BE7BC99CCF53}"/>
          </ac:spMkLst>
        </pc:spChg>
        <pc:spChg chg="mod topLvl">
          <ac:chgData name="Fröhlich, Jonathan" userId="1dde1195-d4f4-4d25-801e-491da1e7af36" providerId="ADAL" clId="{A9DA04E6-11D9-43CA-B5FD-8F1CE6F51E77}" dt="2022-01-12T23:49:54.643" v="959" actId="165"/>
          <ac:spMkLst>
            <pc:docMk/>
            <pc:sldMk cId="1846162145" sldId="297"/>
            <ac:spMk id="39" creationId="{ADFBB1BA-6253-486F-9735-5EF39E352F18}"/>
          </ac:spMkLst>
        </pc:spChg>
        <pc:grpChg chg="mod">
          <ac:chgData name="Fröhlich, Jonathan" userId="1dde1195-d4f4-4d25-801e-491da1e7af36" providerId="ADAL" clId="{A9DA04E6-11D9-43CA-B5FD-8F1CE6F51E77}" dt="2022-01-12T23:48:54.524" v="951" actId="338"/>
          <ac:grpSpMkLst>
            <pc:docMk/>
            <pc:sldMk cId="1846162145" sldId="297"/>
            <ac:grpSpMk id="1" creationId="{00000000-0000-0000-0000-000000000000}"/>
          </ac:grpSpMkLst>
        </pc:grpChg>
        <pc:grpChg chg="add del mod">
          <ac:chgData name="Fröhlich, Jonathan" userId="1dde1195-d4f4-4d25-801e-491da1e7af36" providerId="ADAL" clId="{A9DA04E6-11D9-43CA-B5FD-8F1CE6F51E77}" dt="2022-01-12T23:49:54.643" v="959" actId="165"/>
          <ac:grpSpMkLst>
            <pc:docMk/>
            <pc:sldMk cId="1846162145" sldId="297"/>
            <ac:grpSpMk id="9" creationId="{D41F4ABD-66E1-46CC-9EAB-FC474FE3EAF2}"/>
          </ac:grpSpMkLst>
        </pc:grpChg>
        <pc:grpChg chg="add del mod">
          <ac:chgData name="Fröhlich, Jonathan" userId="1dde1195-d4f4-4d25-801e-491da1e7af36" providerId="ADAL" clId="{A9DA04E6-11D9-43CA-B5FD-8F1CE6F51E77}" dt="2022-01-12T23:49:54.047" v="957" actId="338"/>
          <ac:grpSpMkLst>
            <pc:docMk/>
            <pc:sldMk cId="1846162145" sldId="297"/>
            <ac:grpSpMk id="40" creationId="{460E0D81-DA2F-4DC8-87D2-4F3DF79E86A3}"/>
          </ac:grpSpMkLst>
        </pc:grpChg>
        <pc:graphicFrameChg chg="add del">
          <ac:chgData name="Fröhlich, Jonathan" userId="1dde1195-d4f4-4d25-801e-491da1e7af36" providerId="ADAL" clId="{A9DA04E6-11D9-43CA-B5FD-8F1CE6F51E77}" dt="2022-01-12T23:49:55.428" v="962" actId="478"/>
          <ac:graphicFrameMkLst>
            <pc:docMk/>
            <pc:sldMk cId="1846162145" sldId="297"/>
            <ac:graphicFrameMk id="10" creationId="{850DC602-A445-D440-8A0D-A26774D41302}"/>
          </ac:graphicFrameMkLst>
        </pc:graphicFrameChg>
        <pc:picChg chg="add del mod">
          <ac:chgData name="Fröhlich, Jonathan" userId="1dde1195-d4f4-4d25-801e-491da1e7af36" providerId="ADAL" clId="{A9DA04E6-11D9-43CA-B5FD-8F1CE6F51E77}" dt="2022-01-12T23:49:55.164" v="961" actId="1076"/>
          <ac:picMkLst>
            <pc:docMk/>
            <pc:sldMk cId="1846162145" sldId="297"/>
            <ac:picMk id="8" creationId="{83DF6ACD-D74A-41BF-8FFB-9E3F85FD90CD}"/>
          </ac:picMkLst>
        </pc:picChg>
      </pc:sldChg>
      <pc:sldChg chg="modSp add del">
        <pc:chgData name="Fröhlich, Jonathan" userId="1dde1195-d4f4-4d25-801e-491da1e7af36" providerId="ADAL" clId="{A9DA04E6-11D9-43CA-B5FD-8F1CE6F51E77}" dt="2022-01-12T23:44:41.628" v="765" actId="47"/>
        <pc:sldMkLst>
          <pc:docMk/>
          <pc:sldMk cId="3457916730" sldId="297"/>
        </pc:sldMkLst>
        <pc:graphicFrameChg chg="mod">
          <ac:chgData name="Fröhlich, Jonathan" userId="1dde1195-d4f4-4d25-801e-491da1e7af36" providerId="ADAL" clId="{A9DA04E6-11D9-43CA-B5FD-8F1CE6F51E77}" dt="2022-01-12T20:56:41.629" v="481"/>
          <ac:graphicFrameMkLst>
            <pc:docMk/>
            <pc:sldMk cId="3457916730" sldId="297"/>
            <ac:graphicFrameMk id="5" creationId="{9AE75C0C-5E33-4FC0-A2A2-3BF2B9869764}"/>
          </ac:graphicFrameMkLst>
        </pc:graphicFrameChg>
      </pc:sldChg>
      <pc:sldChg chg="modSp add mod">
        <pc:chgData name="Fröhlich, Jonathan" userId="1dde1195-d4f4-4d25-801e-491da1e7af36" providerId="ADAL" clId="{A9DA04E6-11D9-43CA-B5FD-8F1CE6F51E77}" dt="2022-01-21T21:52:02.086" v="1363" actId="20577"/>
        <pc:sldMkLst>
          <pc:docMk/>
          <pc:sldMk cId="3966360677" sldId="298"/>
        </pc:sldMkLst>
        <pc:spChg chg="mod">
          <ac:chgData name="Fröhlich, Jonathan" userId="1dde1195-d4f4-4d25-801e-491da1e7af36" providerId="ADAL" clId="{A9DA04E6-11D9-43CA-B5FD-8F1CE6F51E77}" dt="2022-01-21T21:52:02.086" v="1363" actId="20577"/>
          <ac:spMkLst>
            <pc:docMk/>
            <pc:sldMk cId="3966360677" sldId="298"/>
            <ac:spMk id="3" creationId="{9F55AEF4-818C-46C8-939B-0ED72593862E}"/>
          </ac:spMkLst>
        </pc:spChg>
        <pc:spChg chg="mod">
          <ac:chgData name="Fröhlich, Jonathan" userId="1dde1195-d4f4-4d25-801e-491da1e7af36" providerId="ADAL" clId="{A9DA04E6-11D9-43CA-B5FD-8F1CE6F51E77}" dt="2022-01-21T21:51:58.532" v="1353" actId="20577"/>
          <ac:spMkLst>
            <pc:docMk/>
            <pc:sldMk cId="3966360677" sldId="298"/>
            <ac:spMk id="4" creationId="{5FD8B6E7-EA5E-4F2E-87F7-F80A9106B768}"/>
          </ac:spMkLst>
        </pc:spChg>
      </pc:sldChg>
      <pc:sldChg chg="modSp add del mod">
        <pc:chgData name="Fröhlich, Jonathan" userId="1dde1195-d4f4-4d25-801e-491da1e7af36" providerId="ADAL" clId="{A9DA04E6-11D9-43CA-B5FD-8F1CE6F51E77}" dt="2022-01-21T21:54:53.267" v="1506" actId="47"/>
        <pc:sldMkLst>
          <pc:docMk/>
          <pc:sldMk cId="3784178142" sldId="299"/>
        </pc:sldMkLst>
        <pc:spChg chg="mod">
          <ac:chgData name="Fröhlich, Jonathan" userId="1dde1195-d4f4-4d25-801e-491da1e7af36" providerId="ADAL" clId="{A9DA04E6-11D9-43CA-B5FD-8F1CE6F51E77}" dt="2022-01-21T21:53:07.296" v="1500" actId="20577"/>
          <ac:spMkLst>
            <pc:docMk/>
            <pc:sldMk cId="3784178142" sldId="299"/>
            <ac:spMk id="6" creationId="{B98C653D-AD01-48A7-8951-304D2D4B495C}"/>
          </ac:spMkLst>
        </pc:spChg>
      </pc:sldChg>
      <pc:sldChg chg="addSp delSp modSp new mod ord">
        <pc:chgData name="Fröhlich, Jonathan" userId="1dde1195-d4f4-4d25-801e-491da1e7af36" providerId="ADAL" clId="{A9DA04E6-11D9-43CA-B5FD-8F1CE6F51E77}" dt="2022-02-04T16:35:04.128" v="8022"/>
        <pc:sldMkLst>
          <pc:docMk/>
          <pc:sldMk cId="3260463800" sldId="300"/>
        </pc:sldMkLst>
        <pc:spChg chg="mod">
          <ac:chgData name="Fröhlich, Jonathan" userId="1dde1195-d4f4-4d25-801e-491da1e7af36" providerId="ADAL" clId="{A9DA04E6-11D9-43CA-B5FD-8F1CE6F51E77}" dt="2022-01-24T00:15:15.283" v="6218" actId="20577"/>
          <ac:spMkLst>
            <pc:docMk/>
            <pc:sldMk cId="3260463800" sldId="300"/>
            <ac:spMk id="6" creationId="{09FD654E-7115-4207-BF0F-8ECA8B99E494}"/>
          </ac:spMkLst>
        </pc:spChg>
        <pc:spChg chg="mod">
          <ac:chgData name="Fröhlich, Jonathan" userId="1dde1195-d4f4-4d25-801e-491da1e7af36" providerId="ADAL" clId="{A9DA04E6-11D9-43CA-B5FD-8F1CE6F51E77}" dt="2022-01-24T00:15:14.776" v="6216" actId="20577"/>
          <ac:spMkLst>
            <pc:docMk/>
            <pc:sldMk cId="3260463800" sldId="300"/>
            <ac:spMk id="7" creationId="{ACE3C55D-BEB5-4C5F-8E47-EBCF12BE1357}"/>
          </ac:spMkLst>
        </pc:spChg>
        <pc:spChg chg="mod">
          <ac:chgData name="Fröhlich, Jonathan" userId="1dde1195-d4f4-4d25-801e-491da1e7af36" providerId="ADAL" clId="{A9DA04E6-11D9-43CA-B5FD-8F1CE6F51E77}" dt="2022-01-24T00:15:16.288" v="6220"/>
          <ac:spMkLst>
            <pc:docMk/>
            <pc:sldMk cId="3260463800" sldId="300"/>
            <ac:spMk id="9" creationId="{C2704464-5F28-46F2-8231-7AB15C5DB513}"/>
          </ac:spMkLst>
        </pc:spChg>
        <pc:spChg chg="del mod">
          <ac:chgData name="Fröhlich, Jonathan" userId="1dde1195-d4f4-4d25-801e-491da1e7af36" providerId="ADAL" clId="{A9DA04E6-11D9-43CA-B5FD-8F1CE6F51E77}" dt="2022-01-23T23:31:02.766" v="5357" actId="478"/>
          <ac:spMkLst>
            <pc:docMk/>
            <pc:sldMk cId="3260463800" sldId="300"/>
            <ac:spMk id="10" creationId="{1DB03664-99FB-4567-A1CC-DC5C51700E7C}"/>
          </ac:spMkLst>
        </pc:spChg>
        <pc:spChg chg="add del mod">
          <ac:chgData name="Fröhlich, Jonathan" userId="1dde1195-d4f4-4d25-801e-491da1e7af36" providerId="ADAL" clId="{A9DA04E6-11D9-43CA-B5FD-8F1CE6F51E77}" dt="2022-01-24T00:19:57.690" v="6308" actId="1076"/>
          <ac:spMkLst>
            <pc:docMk/>
            <pc:sldMk cId="3260463800" sldId="300"/>
            <ac:spMk id="10" creationId="{C5E24E81-D328-48B1-A728-E4BB211C4B99}"/>
          </ac:spMkLst>
        </pc:spChg>
        <pc:spChg chg="add del">
          <ac:chgData name="Fröhlich, Jonathan" userId="1dde1195-d4f4-4d25-801e-491da1e7af36" providerId="ADAL" clId="{A9DA04E6-11D9-43CA-B5FD-8F1CE6F51E77}" dt="2022-01-24T00:15:49.401" v="6228" actId="478"/>
          <ac:spMkLst>
            <pc:docMk/>
            <pc:sldMk cId="3260463800" sldId="300"/>
            <ac:spMk id="11" creationId="{E019D405-BA8A-47D0-9C4F-622D49A87134}"/>
          </ac:spMkLst>
        </pc:spChg>
        <pc:spChg chg="add del mod">
          <ac:chgData name="Fröhlich, Jonathan" userId="1dde1195-d4f4-4d25-801e-491da1e7af36" providerId="ADAL" clId="{A9DA04E6-11D9-43CA-B5FD-8F1CE6F51E77}" dt="2022-01-24T00:15:49.401" v="6228" actId="478"/>
          <ac:spMkLst>
            <pc:docMk/>
            <pc:sldMk cId="3260463800" sldId="300"/>
            <ac:spMk id="12" creationId="{314E91A5-EF30-4437-9FF5-0943D3CECFA8}"/>
          </ac:spMkLst>
        </pc:spChg>
        <pc:spChg chg="add del">
          <ac:chgData name="Fröhlich, Jonathan" userId="1dde1195-d4f4-4d25-801e-491da1e7af36" providerId="ADAL" clId="{A9DA04E6-11D9-43CA-B5FD-8F1CE6F51E77}" dt="2022-01-24T00:15:49.401" v="6228" actId="478"/>
          <ac:spMkLst>
            <pc:docMk/>
            <pc:sldMk cId="3260463800" sldId="300"/>
            <ac:spMk id="13" creationId="{10BDD7D4-2595-41C8-B814-59D8E2BD4BE3}"/>
          </ac:spMkLst>
        </pc:spChg>
        <pc:spChg chg="add del">
          <ac:chgData name="Fröhlich, Jonathan" userId="1dde1195-d4f4-4d25-801e-491da1e7af36" providerId="ADAL" clId="{A9DA04E6-11D9-43CA-B5FD-8F1CE6F51E77}" dt="2022-01-24T00:15:49.401" v="6228" actId="478"/>
          <ac:spMkLst>
            <pc:docMk/>
            <pc:sldMk cId="3260463800" sldId="300"/>
            <ac:spMk id="14" creationId="{74E31628-4DBC-4B54-B3F0-6D74985BB8CD}"/>
          </ac:spMkLst>
        </pc:spChg>
        <pc:spChg chg="add mod">
          <ac:chgData name="Fröhlich, Jonathan" userId="1dde1195-d4f4-4d25-801e-491da1e7af36" providerId="ADAL" clId="{A9DA04E6-11D9-43CA-B5FD-8F1CE6F51E77}" dt="2022-01-24T00:18:44.559" v="6272"/>
          <ac:spMkLst>
            <pc:docMk/>
            <pc:sldMk cId="3260463800" sldId="300"/>
            <ac:spMk id="15" creationId="{0ABA48A0-3FCA-4EB0-9CDF-6A00D3FFCE4A}"/>
          </ac:spMkLst>
        </pc:spChg>
        <pc:spChg chg="add del">
          <ac:chgData name="Fröhlich, Jonathan" userId="1dde1195-d4f4-4d25-801e-491da1e7af36" providerId="ADAL" clId="{A9DA04E6-11D9-43CA-B5FD-8F1CE6F51E77}" dt="2022-01-24T00:15:49.401" v="6228" actId="478"/>
          <ac:spMkLst>
            <pc:docMk/>
            <pc:sldMk cId="3260463800" sldId="300"/>
            <ac:spMk id="15" creationId="{64DA640C-BAA9-4822-B3BB-81A02AEC9B71}"/>
          </ac:spMkLst>
        </pc:spChg>
        <pc:spChg chg="add del">
          <ac:chgData name="Fröhlich, Jonathan" userId="1dde1195-d4f4-4d25-801e-491da1e7af36" providerId="ADAL" clId="{A9DA04E6-11D9-43CA-B5FD-8F1CE6F51E77}" dt="2022-01-24T00:15:49.401" v="6228" actId="478"/>
          <ac:spMkLst>
            <pc:docMk/>
            <pc:sldMk cId="3260463800" sldId="300"/>
            <ac:spMk id="16" creationId="{CC32231B-1828-4EF4-8DCA-86E7125B290D}"/>
          </ac:spMkLst>
        </pc:spChg>
        <pc:spChg chg="add mod">
          <ac:chgData name="Fröhlich, Jonathan" userId="1dde1195-d4f4-4d25-801e-491da1e7af36" providerId="ADAL" clId="{A9DA04E6-11D9-43CA-B5FD-8F1CE6F51E77}" dt="2022-01-24T00:20:15.362" v="6329" actId="14100"/>
          <ac:spMkLst>
            <pc:docMk/>
            <pc:sldMk cId="3260463800" sldId="300"/>
            <ac:spMk id="16" creationId="{CE90504F-8309-4ED7-84A3-E86C816CD7CE}"/>
          </ac:spMkLst>
        </pc:spChg>
        <pc:spChg chg="add mod">
          <ac:chgData name="Fröhlich, Jonathan" userId="1dde1195-d4f4-4d25-801e-491da1e7af36" providerId="ADAL" clId="{A9DA04E6-11D9-43CA-B5FD-8F1CE6F51E77}" dt="2022-01-24T00:20:12.244" v="6328" actId="14100"/>
          <ac:spMkLst>
            <pc:docMk/>
            <pc:sldMk cId="3260463800" sldId="300"/>
            <ac:spMk id="17" creationId="{55B623B1-6279-4807-946A-F0A9CBC58B90}"/>
          </ac:spMkLst>
        </pc:spChg>
        <pc:spChg chg="add del">
          <ac:chgData name="Fröhlich, Jonathan" userId="1dde1195-d4f4-4d25-801e-491da1e7af36" providerId="ADAL" clId="{A9DA04E6-11D9-43CA-B5FD-8F1CE6F51E77}" dt="2022-01-24T00:15:49.401" v="6228" actId="478"/>
          <ac:spMkLst>
            <pc:docMk/>
            <pc:sldMk cId="3260463800" sldId="300"/>
            <ac:spMk id="17" creationId="{D4D0B68C-93C6-45BC-85E9-EF1D67C248D9}"/>
          </ac:spMkLst>
        </pc:spChg>
        <pc:spChg chg="add del">
          <ac:chgData name="Fröhlich, Jonathan" userId="1dde1195-d4f4-4d25-801e-491da1e7af36" providerId="ADAL" clId="{A9DA04E6-11D9-43CA-B5FD-8F1CE6F51E77}" dt="2022-01-24T00:15:49.401" v="6228" actId="478"/>
          <ac:spMkLst>
            <pc:docMk/>
            <pc:sldMk cId="3260463800" sldId="300"/>
            <ac:spMk id="18" creationId="{584D421B-8266-4151-9CC0-EF41C4466A75}"/>
          </ac:spMkLst>
        </pc:spChg>
        <pc:spChg chg="add del">
          <ac:chgData name="Fröhlich, Jonathan" userId="1dde1195-d4f4-4d25-801e-491da1e7af36" providerId="ADAL" clId="{A9DA04E6-11D9-43CA-B5FD-8F1CE6F51E77}" dt="2022-01-24T00:15:49.401" v="6228" actId="478"/>
          <ac:spMkLst>
            <pc:docMk/>
            <pc:sldMk cId="3260463800" sldId="300"/>
            <ac:spMk id="19" creationId="{D01AEE5E-1321-4498-AE7A-22586C79781F}"/>
          </ac:spMkLst>
        </pc:spChg>
        <pc:spChg chg="mod">
          <ac:chgData name="Fröhlich, Jonathan" userId="1dde1195-d4f4-4d25-801e-491da1e7af36" providerId="ADAL" clId="{A9DA04E6-11D9-43CA-B5FD-8F1CE6F51E77}" dt="2022-01-23T23:30:50.191" v="5344" actId="20577"/>
          <ac:spMkLst>
            <pc:docMk/>
            <pc:sldMk cId="3260463800" sldId="300"/>
            <ac:spMk id="20" creationId="{953F36DE-E004-4E12-AE93-B58356AFBBB1}"/>
          </ac:spMkLst>
        </pc:spChg>
        <pc:spChg chg="mod">
          <ac:chgData name="Fröhlich, Jonathan" userId="1dde1195-d4f4-4d25-801e-491da1e7af36" providerId="ADAL" clId="{A9DA04E6-11D9-43CA-B5FD-8F1CE6F51E77}" dt="2022-01-21T21:55:05.093" v="1516" actId="20577"/>
          <ac:spMkLst>
            <pc:docMk/>
            <pc:sldMk cId="3260463800" sldId="300"/>
            <ac:spMk id="21" creationId="{B62D1E05-5A51-45B4-9B38-A83048FF70C0}"/>
          </ac:spMkLst>
        </pc:spChg>
        <pc:spChg chg="add del mod">
          <ac:chgData name="Fröhlich, Jonathan" userId="1dde1195-d4f4-4d25-801e-491da1e7af36" providerId="ADAL" clId="{A9DA04E6-11D9-43CA-B5FD-8F1CE6F51E77}" dt="2022-01-24T00:15:49.010" v="6227" actId="478"/>
          <ac:spMkLst>
            <pc:docMk/>
            <pc:sldMk cId="3260463800" sldId="300"/>
            <ac:spMk id="23" creationId="{F714367E-2CAF-4683-9FE4-663CE8C448A6}"/>
          </ac:spMkLst>
        </pc:spChg>
        <pc:spChg chg="add mod">
          <ac:chgData name="Fröhlich, Jonathan" userId="1dde1195-d4f4-4d25-801e-491da1e7af36" providerId="ADAL" clId="{A9DA04E6-11D9-43CA-B5FD-8F1CE6F51E77}" dt="2022-01-24T00:15:59.899" v="6230" actId="207"/>
          <ac:spMkLst>
            <pc:docMk/>
            <pc:sldMk cId="3260463800" sldId="300"/>
            <ac:spMk id="24" creationId="{2738DEF7-8361-4F84-B0EF-151B3D4849C5}"/>
          </ac:spMkLst>
        </pc:spChg>
        <pc:spChg chg="add mod">
          <ac:chgData name="Fröhlich, Jonathan" userId="1dde1195-d4f4-4d25-801e-491da1e7af36" providerId="ADAL" clId="{A9DA04E6-11D9-43CA-B5FD-8F1CE6F51E77}" dt="2022-01-24T00:18:57.215" v="6277" actId="1076"/>
          <ac:spMkLst>
            <pc:docMk/>
            <pc:sldMk cId="3260463800" sldId="300"/>
            <ac:spMk id="25" creationId="{A13C9BD5-13AB-4594-BF0F-16B0DB6CC48B}"/>
          </ac:spMkLst>
        </pc:spChg>
        <pc:graphicFrameChg chg="add del mod">
          <ac:chgData name="Fröhlich, Jonathan" userId="1dde1195-d4f4-4d25-801e-491da1e7af36" providerId="ADAL" clId="{A9DA04E6-11D9-43CA-B5FD-8F1CE6F51E77}" dt="2022-02-04T16:35:04.128" v="8022"/>
          <ac:graphicFrameMkLst>
            <pc:docMk/>
            <pc:sldMk cId="3260463800" sldId="300"/>
            <ac:graphicFrameMk id="18" creationId="{381975C1-07D5-4899-B2B0-5D492DABAACE}"/>
          </ac:graphicFrameMkLst>
        </pc:graphicFrameChg>
      </pc:sldChg>
      <pc:sldChg chg="new del">
        <pc:chgData name="Fröhlich, Jonathan" userId="1dde1195-d4f4-4d25-801e-491da1e7af36" providerId="ADAL" clId="{A9DA04E6-11D9-43CA-B5FD-8F1CE6F51E77}" dt="2022-01-21T21:56:35.921" v="1684" actId="680"/>
        <pc:sldMkLst>
          <pc:docMk/>
          <pc:sldMk cId="325514362" sldId="301"/>
        </pc:sldMkLst>
      </pc:sldChg>
      <pc:sldChg chg="new del">
        <pc:chgData name="Fröhlich, Jonathan" userId="1dde1195-d4f4-4d25-801e-491da1e7af36" providerId="ADAL" clId="{A9DA04E6-11D9-43CA-B5FD-8F1CE6F51E77}" dt="2022-01-21T21:54:09.238" v="1503" actId="680"/>
        <pc:sldMkLst>
          <pc:docMk/>
          <pc:sldMk cId="1142703616" sldId="301"/>
        </pc:sldMkLst>
      </pc:sldChg>
      <pc:sldChg chg="new del">
        <pc:chgData name="Fröhlich, Jonathan" userId="1dde1195-d4f4-4d25-801e-491da1e7af36" providerId="ADAL" clId="{A9DA04E6-11D9-43CA-B5FD-8F1CE6F51E77}" dt="2022-01-21T21:56:31.381" v="1682" actId="680"/>
        <pc:sldMkLst>
          <pc:docMk/>
          <pc:sldMk cId="1500852579" sldId="301"/>
        </pc:sldMkLst>
      </pc:sldChg>
      <pc:sldChg chg="modSp new del mod">
        <pc:chgData name="Fröhlich, Jonathan" userId="1dde1195-d4f4-4d25-801e-491da1e7af36" providerId="ADAL" clId="{A9DA04E6-11D9-43CA-B5FD-8F1CE6F51E77}" dt="2022-01-22T14:46:49.375" v="3830" actId="47"/>
        <pc:sldMkLst>
          <pc:docMk/>
          <pc:sldMk cId="2889244216" sldId="301"/>
        </pc:sldMkLst>
        <pc:spChg chg="mod">
          <ac:chgData name="Fröhlich, Jonathan" userId="1dde1195-d4f4-4d25-801e-491da1e7af36" providerId="ADAL" clId="{A9DA04E6-11D9-43CA-B5FD-8F1CE6F51E77}" dt="2022-01-22T14:44:41.850" v="3714" actId="20577"/>
          <ac:spMkLst>
            <pc:docMk/>
            <pc:sldMk cId="2889244216" sldId="301"/>
            <ac:spMk id="5" creationId="{506A9D85-9D3F-4A26-B286-9D5599A6C8F2}"/>
          </ac:spMkLst>
        </pc:spChg>
        <pc:spChg chg="mod">
          <ac:chgData name="Fröhlich, Jonathan" userId="1dde1195-d4f4-4d25-801e-491da1e7af36" providerId="ADAL" clId="{A9DA04E6-11D9-43CA-B5FD-8F1CE6F51E77}" dt="2022-01-22T14:23:27.865" v="3230" actId="20577"/>
          <ac:spMkLst>
            <pc:docMk/>
            <pc:sldMk cId="2889244216" sldId="301"/>
            <ac:spMk id="7" creationId="{43EB9418-2BCE-4993-800C-F11EA5A88781}"/>
          </ac:spMkLst>
        </pc:spChg>
      </pc:sldChg>
      <pc:sldChg chg="new del">
        <pc:chgData name="Fröhlich, Jonathan" userId="1dde1195-d4f4-4d25-801e-491da1e7af36" providerId="ADAL" clId="{A9DA04E6-11D9-43CA-B5FD-8F1CE6F51E77}" dt="2022-01-21T21:54:42.234" v="1505" actId="680"/>
        <pc:sldMkLst>
          <pc:docMk/>
          <pc:sldMk cId="3759913941" sldId="301"/>
        </pc:sldMkLst>
      </pc:sldChg>
      <pc:sldChg chg="addSp delSp modSp add mod">
        <pc:chgData name="Fröhlich, Jonathan" userId="1dde1195-d4f4-4d25-801e-491da1e7af36" providerId="ADAL" clId="{A9DA04E6-11D9-43CA-B5FD-8F1CE6F51E77}" dt="2022-02-19T15:41:25.253" v="8132" actId="20577"/>
        <pc:sldMkLst>
          <pc:docMk/>
          <pc:sldMk cId="3701577651" sldId="302"/>
        </pc:sldMkLst>
        <pc:spChg chg="mod">
          <ac:chgData name="Fröhlich, Jonathan" userId="1dde1195-d4f4-4d25-801e-491da1e7af36" providerId="ADAL" clId="{A9DA04E6-11D9-43CA-B5FD-8F1CE6F51E77}" dt="2022-01-22T14:41:41.890" v="3687" actId="20577"/>
          <ac:spMkLst>
            <pc:docMk/>
            <pc:sldMk cId="3701577651" sldId="302"/>
            <ac:spMk id="5" creationId="{5F9FE339-AF33-498C-9928-19B9ABAFB6A6}"/>
          </ac:spMkLst>
        </pc:spChg>
        <pc:spChg chg="del mod">
          <ac:chgData name="Fröhlich, Jonathan" userId="1dde1195-d4f4-4d25-801e-491da1e7af36" providerId="ADAL" clId="{A9DA04E6-11D9-43CA-B5FD-8F1CE6F51E77}" dt="2022-01-22T14:24:18.367" v="3234"/>
          <ac:spMkLst>
            <pc:docMk/>
            <pc:sldMk cId="3701577651" sldId="302"/>
            <ac:spMk id="13" creationId="{7C567AA3-118A-42CD-BDA7-F28800DBB36D}"/>
          </ac:spMkLst>
        </pc:spChg>
        <pc:spChg chg="add mod">
          <ac:chgData name="Fröhlich, Jonathan" userId="1dde1195-d4f4-4d25-801e-491da1e7af36" providerId="ADAL" clId="{A9DA04E6-11D9-43CA-B5FD-8F1CE6F51E77}" dt="2022-02-19T15:41:25.253" v="8132" actId="20577"/>
          <ac:spMkLst>
            <pc:docMk/>
            <pc:sldMk cId="3701577651" sldId="302"/>
            <ac:spMk id="15" creationId="{6DFDB3F8-F0E7-4DE4-B3C5-3D4E3F627378}"/>
          </ac:spMkLst>
        </pc:spChg>
        <pc:graphicFrameChg chg="del">
          <ac:chgData name="Fröhlich, Jonathan" userId="1dde1195-d4f4-4d25-801e-491da1e7af36" providerId="ADAL" clId="{A9DA04E6-11D9-43CA-B5FD-8F1CE6F51E77}" dt="2022-01-22T14:24:18.366" v="3232" actId="478"/>
          <ac:graphicFrameMkLst>
            <pc:docMk/>
            <pc:sldMk cId="3701577651" sldId="302"/>
            <ac:graphicFrameMk id="10" creationId="{850DC602-A445-D440-8A0D-A26774D41302}"/>
          </ac:graphicFrameMkLst>
        </pc:graphicFrameChg>
        <pc:graphicFrameChg chg="add mod">
          <ac:chgData name="Fröhlich, Jonathan" userId="1dde1195-d4f4-4d25-801e-491da1e7af36" providerId="ADAL" clId="{A9DA04E6-11D9-43CA-B5FD-8F1CE6F51E77}" dt="2022-02-19T15:22:43.220" v="8128" actId="20577"/>
          <ac:graphicFrameMkLst>
            <pc:docMk/>
            <pc:sldMk cId="3701577651" sldId="302"/>
            <ac:graphicFrameMk id="12" creationId="{96EB5690-600D-4812-851C-C4A281D336CE}"/>
          </ac:graphicFrameMkLst>
        </pc:graphicFrameChg>
        <pc:graphicFrameChg chg="add del mod">
          <ac:chgData name="Fröhlich, Jonathan" userId="1dde1195-d4f4-4d25-801e-491da1e7af36" providerId="ADAL" clId="{A9DA04E6-11D9-43CA-B5FD-8F1CE6F51E77}" dt="2022-01-22T14:24:57.029" v="3247" actId="478"/>
          <ac:graphicFrameMkLst>
            <pc:docMk/>
            <pc:sldMk cId="3701577651" sldId="302"/>
            <ac:graphicFrameMk id="12" creationId="{E2B6F2E7-F625-4555-9BFA-F31970A07EF0}"/>
          </ac:graphicFrameMkLst>
        </pc:graphicFrameChg>
        <pc:graphicFrameChg chg="add del mod">
          <ac:chgData name="Fröhlich, Jonathan" userId="1dde1195-d4f4-4d25-801e-491da1e7af36" providerId="ADAL" clId="{A9DA04E6-11D9-43CA-B5FD-8F1CE6F51E77}" dt="2022-02-19T14:41:29.348" v="8060" actId="478"/>
          <ac:graphicFrameMkLst>
            <pc:docMk/>
            <pc:sldMk cId="3701577651" sldId="302"/>
            <ac:graphicFrameMk id="14" creationId="{96EB5690-600D-4812-851C-C4A281D336CE}"/>
          </ac:graphicFrameMkLst>
        </pc:graphicFrameChg>
      </pc:sldChg>
      <pc:sldChg chg="addSp delSp modSp add del mod">
        <pc:chgData name="Fröhlich, Jonathan" userId="1dde1195-d4f4-4d25-801e-491da1e7af36" providerId="ADAL" clId="{A9DA04E6-11D9-43CA-B5FD-8F1CE6F51E77}" dt="2022-01-23T23:19:55.601" v="4687" actId="47"/>
        <pc:sldMkLst>
          <pc:docMk/>
          <pc:sldMk cId="3405083558" sldId="303"/>
        </pc:sldMkLst>
        <pc:spChg chg="del mod">
          <ac:chgData name="Fröhlich, Jonathan" userId="1dde1195-d4f4-4d25-801e-491da1e7af36" providerId="ADAL" clId="{A9DA04E6-11D9-43CA-B5FD-8F1CE6F51E77}" dt="2022-01-22T14:48:25.563" v="3919" actId="478"/>
          <ac:spMkLst>
            <pc:docMk/>
            <pc:sldMk cId="3405083558" sldId="303"/>
            <ac:spMk id="5" creationId="{506A9D85-9D3F-4A26-B286-9D5599A6C8F2}"/>
          </ac:spMkLst>
        </pc:spChg>
        <pc:spChg chg="mod">
          <ac:chgData name="Fröhlich, Jonathan" userId="1dde1195-d4f4-4d25-801e-491da1e7af36" providerId="ADAL" clId="{A9DA04E6-11D9-43CA-B5FD-8F1CE6F51E77}" dt="2022-01-23T23:18:46.195" v="4621" actId="20577"/>
          <ac:spMkLst>
            <pc:docMk/>
            <pc:sldMk cId="3405083558" sldId="303"/>
            <ac:spMk id="6" creationId="{EDAB1D46-EB2A-4649-B103-57D24AEDCE3A}"/>
          </ac:spMkLst>
        </pc:spChg>
        <pc:spChg chg="add del mod">
          <ac:chgData name="Fröhlich, Jonathan" userId="1dde1195-d4f4-4d25-801e-491da1e7af36" providerId="ADAL" clId="{A9DA04E6-11D9-43CA-B5FD-8F1CE6F51E77}" dt="2022-01-22T14:48:23.377" v="3918"/>
          <ac:spMkLst>
            <pc:docMk/>
            <pc:sldMk cId="3405083558" sldId="303"/>
            <ac:spMk id="8" creationId="{C6613AFA-0DBB-46C9-AC9C-50E17E0E1D0E}"/>
          </ac:spMkLst>
        </pc:spChg>
        <pc:spChg chg="add del mod">
          <ac:chgData name="Fröhlich, Jonathan" userId="1dde1195-d4f4-4d25-801e-491da1e7af36" providerId="ADAL" clId="{A9DA04E6-11D9-43CA-B5FD-8F1CE6F51E77}" dt="2022-01-22T14:48:27.390" v="3920" actId="478"/>
          <ac:spMkLst>
            <pc:docMk/>
            <pc:sldMk cId="3405083558" sldId="303"/>
            <ac:spMk id="10" creationId="{DD494292-AC18-43E2-BFFA-1536A85A2303}"/>
          </ac:spMkLst>
        </pc:spChg>
        <pc:spChg chg="add mod">
          <ac:chgData name="Fröhlich, Jonathan" userId="1dde1195-d4f4-4d25-801e-491da1e7af36" providerId="ADAL" clId="{A9DA04E6-11D9-43CA-B5FD-8F1CE6F51E77}" dt="2022-01-23T23:19:07.612" v="4685" actId="20577"/>
          <ac:spMkLst>
            <pc:docMk/>
            <pc:sldMk cId="3405083558" sldId="303"/>
            <ac:spMk id="11" creationId="{C4573ED8-89ED-4EC6-AD55-7DCDC6903406}"/>
          </ac:spMkLst>
        </pc:spChg>
        <pc:picChg chg="add mod modCrop">
          <ac:chgData name="Fröhlich, Jonathan" userId="1dde1195-d4f4-4d25-801e-491da1e7af36" providerId="ADAL" clId="{A9DA04E6-11D9-43CA-B5FD-8F1CE6F51E77}" dt="2022-01-23T23:12:03.681" v="4429" actId="11530"/>
          <ac:picMkLst>
            <pc:docMk/>
            <pc:sldMk cId="3405083558" sldId="303"/>
            <ac:picMk id="8" creationId="{431470D8-32A5-47FA-8DF9-18F573AE85B6}"/>
          </ac:picMkLst>
        </pc:picChg>
      </pc:sldChg>
      <pc:sldChg chg="addSp delSp modSp add mod">
        <pc:chgData name="Fröhlich, Jonathan" userId="1dde1195-d4f4-4d25-801e-491da1e7af36" providerId="ADAL" clId="{A9DA04E6-11D9-43CA-B5FD-8F1CE6F51E77}" dt="2022-01-24T23:08:05.455" v="6524" actId="113"/>
        <pc:sldMkLst>
          <pc:docMk/>
          <pc:sldMk cId="297574306" sldId="304"/>
        </pc:sldMkLst>
        <pc:spChg chg="add del mod">
          <ac:chgData name="Fröhlich, Jonathan" userId="1dde1195-d4f4-4d25-801e-491da1e7af36" providerId="ADAL" clId="{A9DA04E6-11D9-43CA-B5FD-8F1CE6F51E77}" dt="2022-01-23T23:57:47.128" v="5694" actId="478"/>
          <ac:spMkLst>
            <pc:docMk/>
            <pc:sldMk cId="297574306" sldId="304"/>
            <ac:spMk id="5" creationId="{506A9D85-9D3F-4A26-B286-9D5599A6C8F2}"/>
          </ac:spMkLst>
        </pc:spChg>
        <pc:spChg chg="mod">
          <ac:chgData name="Fröhlich, Jonathan" userId="1dde1195-d4f4-4d25-801e-491da1e7af36" providerId="ADAL" clId="{A9DA04E6-11D9-43CA-B5FD-8F1CE6F51E77}" dt="2022-01-23T23:05:35.364" v="4357" actId="20577"/>
          <ac:spMkLst>
            <pc:docMk/>
            <pc:sldMk cId="297574306" sldId="304"/>
            <ac:spMk id="6" creationId="{EDAB1D46-EB2A-4649-B103-57D24AEDCE3A}"/>
          </ac:spMkLst>
        </pc:spChg>
        <pc:spChg chg="add mod">
          <ac:chgData name="Fröhlich, Jonathan" userId="1dde1195-d4f4-4d25-801e-491da1e7af36" providerId="ADAL" clId="{A9DA04E6-11D9-43CA-B5FD-8F1CE6F51E77}" dt="2022-01-24T23:04:21.659" v="6382" actId="20577"/>
          <ac:spMkLst>
            <pc:docMk/>
            <pc:sldMk cId="297574306" sldId="304"/>
            <ac:spMk id="8" creationId="{D656C795-2F40-44F6-A1E2-E556E36A8109}"/>
          </ac:spMkLst>
        </pc:spChg>
        <pc:spChg chg="add del mod">
          <ac:chgData name="Fröhlich, Jonathan" userId="1dde1195-d4f4-4d25-801e-491da1e7af36" providerId="ADAL" clId="{A9DA04E6-11D9-43CA-B5FD-8F1CE6F51E77}" dt="2022-01-23T23:57:07.262" v="5683"/>
          <ac:spMkLst>
            <pc:docMk/>
            <pc:sldMk cId="297574306" sldId="304"/>
            <ac:spMk id="8" creationId="{EE200BD5-D280-451E-BB57-A8578C3D1F7E}"/>
          </ac:spMkLst>
        </pc:spChg>
        <pc:spChg chg="add mod">
          <ac:chgData name="Fröhlich, Jonathan" userId="1dde1195-d4f4-4d25-801e-491da1e7af36" providerId="ADAL" clId="{A9DA04E6-11D9-43CA-B5FD-8F1CE6F51E77}" dt="2022-01-24T23:04:48.392" v="6390" actId="1076"/>
          <ac:spMkLst>
            <pc:docMk/>
            <pc:sldMk cId="297574306" sldId="304"/>
            <ac:spMk id="9" creationId="{BD3E4123-86FE-4167-9B6F-9DF8722B9244}"/>
          </ac:spMkLst>
        </pc:spChg>
        <pc:spChg chg="add mod">
          <ac:chgData name="Fröhlich, Jonathan" userId="1dde1195-d4f4-4d25-801e-491da1e7af36" providerId="ADAL" clId="{A9DA04E6-11D9-43CA-B5FD-8F1CE6F51E77}" dt="2022-01-24T23:08:05.455" v="6524" actId="113"/>
          <ac:spMkLst>
            <pc:docMk/>
            <pc:sldMk cId="297574306" sldId="304"/>
            <ac:spMk id="11" creationId="{C63E0CF5-CAD1-45CE-9C5C-9CE37CBF810D}"/>
          </ac:spMkLst>
        </pc:spChg>
        <pc:picChg chg="add del">
          <ac:chgData name="Fröhlich, Jonathan" userId="1dde1195-d4f4-4d25-801e-491da1e7af36" providerId="ADAL" clId="{A9DA04E6-11D9-43CA-B5FD-8F1CE6F51E77}" dt="2022-01-23T23:57:20.201" v="5687" actId="22"/>
          <ac:picMkLst>
            <pc:docMk/>
            <pc:sldMk cId="297574306" sldId="304"/>
            <ac:picMk id="10" creationId="{BE9965F5-B7D5-40AD-A7B0-20A8AF6096BC}"/>
          </ac:picMkLst>
        </pc:picChg>
      </pc:sldChg>
      <pc:sldChg chg="addSp delSp modSp add del mod">
        <pc:chgData name="Fröhlich, Jonathan" userId="1dde1195-d4f4-4d25-801e-491da1e7af36" providerId="ADAL" clId="{A9DA04E6-11D9-43CA-B5FD-8F1CE6F51E77}" dt="2022-01-23T23:18:31.259" v="4590" actId="47"/>
        <pc:sldMkLst>
          <pc:docMk/>
          <pc:sldMk cId="2491803297" sldId="305"/>
        </pc:sldMkLst>
        <pc:spChg chg="mod">
          <ac:chgData name="Fröhlich, Jonathan" userId="1dde1195-d4f4-4d25-801e-491da1e7af36" providerId="ADAL" clId="{A9DA04E6-11D9-43CA-B5FD-8F1CE6F51E77}" dt="2022-01-23T23:06:35.616" v="4374" actId="20577"/>
          <ac:spMkLst>
            <pc:docMk/>
            <pc:sldMk cId="2491803297" sldId="305"/>
            <ac:spMk id="6" creationId="{EDAB1D46-EB2A-4649-B103-57D24AEDCE3A}"/>
          </ac:spMkLst>
        </pc:spChg>
        <pc:spChg chg="mod">
          <ac:chgData name="Fröhlich, Jonathan" userId="1dde1195-d4f4-4d25-801e-491da1e7af36" providerId="ADAL" clId="{A9DA04E6-11D9-43CA-B5FD-8F1CE6F51E77}" dt="2022-01-23T23:08:03.557" v="4416" actId="21"/>
          <ac:spMkLst>
            <pc:docMk/>
            <pc:sldMk cId="2491803297" sldId="305"/>
            <ac:spMk id="11" creationId="{C4573ED8-89ED-4EC6-AD55-7DCDC6903406}"/>
          </ac:spMkLst>
        </pc:spChg>
        <pc:picChg chg="del">
          <ac:chgData name="Fröhlich, Jonathan" userId="1dde1195-d4f4-4d25-801e-491da1e7af36" providerId="ADAL" clId="{A9DA04E6-11D9-43CA-B5FD-8F1CE6F51E77}" dt="2022-01-23T23:12:14.604" v="4431" actId="478"/>
          <ac:picMkLst>
            <pc:docMk/>
            <pc:sldMk cId="2491803297" sldId="305"/>
            <ac:picMk id="8" creationId="{431470D8-32A5-47FA-8DF9-18F573AE85B6}"/>
          </ac:picMkLst>
        </pc:picChg>
        <pc:picChg chg="add del mod">
          <ac:chgData name="Fröhlich, Jonathan" userId="1dde1195-d4f4-4d25-801e-491da1e7af36" providerId="ADAL" clId="{A9DA04E6-11D9-43CA-B5FD-8F1CE6F51E77}" dt="2022-01-23T23:12:18.500" v="4433" actId="478"/>
          <ac:picMkLst>
            <pc:docMk/>
            <pc:sldMk cId="2491803297" sldId="305"/>
            <ac:picMk id="9" creationId="{44E2B8CC-E595-4A9B-8D8B-C369A7716250}"/>
          </ac:picMkLst>
        </pc:picChg>
        <pc:picChg chg="add mod">
          <ac:chgData name="Fröhlich, Jonathan" userId="1dde1195-d4f4-4d25-801e-491da1e7af36" providerId="ADAL" clId="{A9DA04E6-11D9-43CA-B5FD-8F1CE6F51E77}" dt="2022-01-23T23:12:19.121" v="4434"/>
          <ac:picMkLst>
            <pc:docMk/>
            <pc:sldMk cId="2491803297" sldId="305"/>
            <ac:picMk id="10" creationId="{2FE5031B-448D-406F-8A25-CC6EC97B2F7F}"/>
          </ac:picMkLst>
        </pc:picChg>
      </pc:sldChg>
      <pc:sldChg chg="modSp add del mod">
        <pc:chgData name="Fröhlich, Jonathan" userId="1dde1195-d4f4-4d25-801e-491da1e7af36" providerId="ADAL" clId="{A9DA04E6-11D9-43CA-B5FD-8F1CE6F51E77}" dt="2022-01-23T16:57:28.206" v="4263" actId="2696"/>
        <pc:sldMkLst>
          <pc:docMk/>
          <pc:sldMk cId="4200420877" sldId="305"/>
        </pc:sldMkLst>
        <pc:spChg chg="mod">
          <ac:chgData name="Fröhlich, Jonathan" userId="1dde1195-d4f4-4d25-801e-491da1e7af36" providerId="ADAL" clId="{A9DA04E6-11D9-43CA-B5FD-8F1CE6F51E77}" dt="2022-01-22T14:47:57.935" v="3912" actId="21"/>
          <ac:spMkLst>
            <pc:docMk/>
            <pc:sldMk cId="4200420877" sldId="305"/>
            <ac:spMk id="5" creationId="{506A9D85-9D3F-4A26-B286-9D5599A6C8F2}"/>
          </ac:spMkLst>
        </pc:spChg>
        <pc:spChg chg="mod">
          <ac:chgData name="Fröhlich, Jonathan" userId="1dde1195-d4f4-4d25-801e-491da1e7af36" providerId="ADAL" clId="{A9DA04E6-11D9-43CA-B5FD-8F1CE6F51E77}" dt="2022-01-22T14:47:42.440" v="3911" actId="20577"/>
          <ac:spMkLst>
            <pc:docMk/>
            <pc:sldMk cId="4200420877" sldId="305"/>
            <ac:spMk id="6" creationId="{EDAB1D46-EB2A-4649-B103-57D24AEDCE3A}"/>
          </ac:spMkLst>
        </pc:spChg>
      </pc:sldChg>
      <pc:sldChg chg="addSp delSp modSp add mod">
        <pc:chgData name="Fröhlich, Jonathan" userId="1dde1195-d4f4-4d25-801e-491da1e7af36" providerId="ADAL" clId="{A9DA04E6-11D9-43CA-B5FD-8F1CE6F51E77}" dt="2022-01-24T22:58:44.850" v="6355" actId="20577"/>
        <pc:sldMkLst>
          <pc:docMk/>
          <pc:sldMk cId="3993666132" sldId="306"/>
        </pc:sldMkLst>
        <pc:spChg chg="add mod">
          <ac:chgData name="Fröhlich, Jonathan" userId="1dde1195-d4f4-4d25-801e-491da1e7af36" providerId="ADAL" clId="{A9DA04E6-11D9-43CA-B5FD-8F1CE6F51E77}" dt="2022-01-24T22:58:44.850" v="6355" actId="20577"/>
          <ac:spMkLst>
            <pc:docMk/>
            <pc:sldMk cId="3993666132" sldId="306"/>
            <ac:spMk id="9" creationId="{072F4761-DAB9-4A04-8752-8A7EB690DE16}"/>
          </ac:spMkLst>
        </pc:spChg>
        <pc:spChg chg="mod">
          <ac:chgData name="Fröhlich, Jonathan" userId="1dde1195-d4f4-4d25-801e-491da1e7af36" providerId="ADAL" clId="{A9DA04E6-11D9-43CA-B5FD-8F1CE6F51E77}" dt="2022-01-23T23:56:45.369" v="5678" actId="20577"/>
          <ac:spMkLst>
            <pc:docMk/>
            <pc:sldMk cId="3993666132" sldId="306"/>
            <ac:spMk id="11" creationId="{C4573ED8-89ED-4EC6-AD55-7DCDC6903406}"/>
          </ac:spMkLst>
        </pc:spChg>
        <pc:spChg chg="add del mod">
          <ac:chgData name="Fröhlich, Jonathan" userId="1dde1195-d4f4-4d25-801e-491da1e7af36" providerId="ADAL" clId="{A9DA04E6-11D9-43CA-B5FD-8F1CE6F51E77}" dt="2022-01-23T23:48:34.693" v="5520"/>
          <ac:spMkLst>
            <pc:docMk/>
            <pc:sldMk cId="3993666132" sldId="306"/>
            <ac:spMk id="12" creationId="{51078922-BD2E-4AE3-9D48-A526A55EF5C1}"/>
          </ac:spMkLst>
        </pc:spChg>
      </pc:sldChg>
      <pc:sldChg chg="delSp modSp add mod">
        <pc:chgData name="Fröhlich, Jonathan" userId="1dde1195-d4f4-4d25-801e-491da1e7af36" providerId="ADAL" clId="{A9DA04E6-11D9-43CA-B5FD-8F1CE6F51E77}" dt="2022-02-03T23:21:00.263" v="8020" actId="20577"/>
        <pc:sldMkLst>
          <pc:docMk/>
          <pc:sldMk cId="3632798956" sldId="307"/>
        </pc:sldMkLst>
        <pc:spChg chg="mod">
          <ac:chgData name="Fröhlich, Jonathan" userId="1dde1195-d4f4-4d25-801e-491da1e7af36" providerId="ADAL" clId="{A9DA04E6-11D9-43CA-B5FD-8F1CE6F51E77}" dt="2022-02-03T23:21:00.263" v="8020" actId="20577"/>
          <ac:spMkLst>
            <pc:docMk/>
            <pc:sldMk cId="3632798956" sldId="307"/>
            <ac:spMk id="11" creationId="{C4573ED8-89ED-4EC6-AD55-7DCDC6903406}"/>
          </ac:spMkLst>
        </pc:spChg>
        <pc:picChg chg="del">
          <ac:chgData name="Fröhlich, Jonathan" userId="1dde1195-d4f4-4d25-801e-491da1e7af36" providerId="ADAL" clId="{A9DA04E6-11D9-43CA-B5FD-8F1CE6F51E77}" dt="2022-01-23T23:55:38.714" v="5646" actId="21"/>
          <ac:picMkLst>
            <pc:docMk/>
            <pc:sldMk cId="3632798956" sldId="307"/>
            <ac:picMk id="8" creationId="{431470D8-32A5-47FA-8DF9-18F573AE85B6}"/>
          </ac:picMkLst>
        </pc:picChg>
      </pc:sldChg>
      <pc:sldChg chg="addSp delSp modSp new mod">
        <pc:chgData name="Fröhlich, Jonathan" userId="1dde1195-d4f4-4d25-801e-491da1e7af36" providerId="ADAL" clId="{A9DA04E6-11D9-43CA-B5FD-8F1CE6F51E77}" dt="2022-02-04T17:35:46.131" v="8046" actId="20577"/>
        <pc:sldMkLst>
          <pc:docMk/>
          <pc:sldMk cId="3535747593" sldId="308"/>
        </pc:sldMkLst>
        <pc:spChg chg="del">
          <ac:chgData name="Fröhlich, Jonathan" userId="1dde1195-d4f4-4d25-801e-491da1e7af36" providerId="ADAL" clId="{A9DA04E6-11D9-43CA-B5FD-8F1CE6F51E77}" dt="2022-01-23T23:20:15.503" v="4724" actId="478"/>
          <ac:spMkLst>
            <pc:docMk/>
            <pc:sldMk cId="3535747593" sldId="308"/>
            <ac:spMk id="5" creationId="{B028753F-0641-47FA-83AF-85053384FD5C}"/>
          </ac:spMkLst>
        </pc:spChg>
        <pc:spChg chg="mod">
          <ac:chgData name="Fröhlich, Jonathan" userId="1dde1195-d4f4-4d25-801e-491da1e7af36" providerId="ADAL" clId="{A9DA04E6-11D9-43CA-B5FD-8F1CE6F51E77}" dt="2022-01-23T23:20:07.110" v="4723" actId="20577"/>
          <ac:spMkLst>
            <pc:docMk/>
            <pc:sldMk cId="3535747593" sldId="308"/>
            <ac:spMk id="6" creationId="{35BA6AF6-7833-406B-863D-981093DA4F9E}"/>
          </ac:spMkLst>
        </pc:spChg>
        <pc:spChg chg="mod">
          <ac:chgData name="Fröhlich, Jonathan" userId="1dde1195-d4f4-4d25-801e-491da1e7af36" providerId="ADAL" clId="{A9DA04E6-11D9-43CA-B5FD-8F1CE6F51E77}" dt="2022-01-23T23:20:00.098" v="4699" actId="20577"/>
          <ac:spMkLst>
            <pc:docMk/>
            <pc:sldMk cId="3535747593" sldId="308"/>
            <ac:spMk id="7" creationId="{AAE3E1E6-EA66-46D0-AFB4-C0C6A0EF2B84}"/>
          </ac:spMkLst>
        </pc:spChg>
        <pc:spChg chg="add del mod">
          <ac:chgData name="Fröhlich, Jonathan" userId="1dde1195-d4f4-4d25-801e-491da1e7af36" providerId="ADAL" clId="{A9DA04E6-11D9-43CA-B5FD-8F1CE6F51E77}" dt="2022-02-01T16:24:30.760" v="6913" actId="478"/>
          <ac:spMkLst>
            <pc:docMk/>
            <pc:sldMk cId="3535747593" sldId="308"/>
            <ac:spMk id="8" creationId="{756B4235-9044-41B1-BC15-8A1C0FCCFB15}"/>
          </ac:spMkLst>
        </pc:spChg>
        <pc:spChg chg="add mod">
          <ac:chgData name="Fröhlich, Jonathan" userId="1dde1195-d4f4-4d25-801e-491da1e7af36" providerId="ADAL" clId="{A9DA04E6-11D9-43CA-B5FD-8F1CE6F51E77}" dt="2022-02-04T17:35:46.131" v="8046" actId="20577"/>
          <ac:spMkLst>
            <pc:docMk/>
            <pc:sldMk cId="3535747593" sldId="308"/>
            <ac:spMk id="9" creationId="{DFDFC1DF-56E9-49BA-BB56-0535B6BBCDC4}"/>
          </ac:spMkLst>
        </pc:spChg>
        <pc:spChg chg="add mod">
          <ac:chgData name="Fröhlich, Jonathan" userId="1dde1195-d4f4-4d25-801e-491da1e7af36" providerId="ADAL" clId="{A9DA04E6-11D9-43CA-B5FD-8F1CE6F51E77}" dt="2022-02-04T17:11:15.062" v="8032" actId="1076"/>
          <ac:spMkLst>
            <pc:docMk/>
            <pc:sldMk cId="3535747593" sldId="308"/>
            <ac:spMk id="10" creationId="{663D2EBC-3CB1-4D52-80D6-C8037B39C3BB}"/>
          </ac:spMkLst>
        </pc:spChg>
        <pc:spChg chg="add mod">
          <ac:chgData name="Fröhlich, Jonathan" userId="1dde1195-d4f4-4d25-801e-491da1e7af36" providerId="ADAL" clId="{A9DA04E6-11D9-43CA-B5FD-8F1CE6F51E77}" dt="2022-02-04T17:11:17.555" v="8033" actId="1076"/>
          <ac:spMkLst>
            <pc:docMk/>
            <pc:sldMk cId="3535747593" sldId="308"/>
            <ac:spMk id="11" creationId="{A01798FA-319E-4646-B264-4E39E9D8FCB6}"/>
          </ac:spMkLst>
        </pc:spChg>
        <pc:spChg chg="add del mod">
          <ac:chgData name="Fröhlich, Jonathan" userId="1dde1195-d4f4-4d25-801e-491da1e7af36" providerId="ADAL" clId="{A9DA04E6-11D9-43CA-B5FD-8F1CE6F51E77}" dt="2022-02-01T16:40:48.319" v="7500"/>
          <ac:spMkLst>
            <pc:docMk/>
            <pc:sldMk cId="3535747593" sldId="308"/>
            <ac:spMk id="12" creationId="{C01F0398-F57C-4292-8F40-DD4A9F690E07}"/>
          </ac:spMkLst>
        </pc:spChg>
        <pc:graphicFrameChg chg="add mod">
          <ac:chgData name="Fröhlich, Jonathan" userId="1dde1195-d4f4-4d25-801e-491da1e7af36" providerId="ADAL" clId="{A9DA04E6-11D9-43CA-B5FD-8F1CE6F51E77}" dt="2022-02-04T16:35:28.127" v="8031" actId="14100"/>
          <ac:graphicFrameMkLst>
            <pc:docMk/>
            <pc:sldMk cId="3535747593" sldId="308"/>
            <ac:graphicFrameMk id="12" creationId="{65179F2D-B650-48C8-B1AF-CC1D241DECDF}"/>
          </ac:graphicFrameMkLst>
        </pc:graphicFrameChg>
      </pc:sldChg>
      <pc:sldChg chg="new del">
        <pc:chgData name="Fröhlich, Jonathan" userId="1dde1195-d4f4-4d25-801e-491da1e7af36" providerId="ADAL" clId="{A9DA04E6-11D9-43CA-B5FD-8F1CE6F51E77}" dt="2022-01-24T23:08:44.825" v="6527" actId="2696"/>
        <pc:sldMkLst>
          <pc:docMk/>
          <pc:sldMk cId="3932288902" sldId="309"/>
        </pc:sldMkLst>
      </pc:sldChg>
      <pc:sldChg chg="modSp add mod">
        <pc:chgData name="Fröhlich, Jonathan" userId="1dde1195-d4f4-4d25-801e-491da1e7af36" providerId="ADAL" clId="{A9DA04E6-11D9-43CA-B5FD-8F1CE6F51E77}" dt="2022-01-24T23:09:34.048" v="6649" actId="20577"/>
        <pc:sldMkLst>
          <pc:docMk/>
          <pc:sldMk cId="1489503303" sldId="310"/>
        </pc:sldMkLst>
        <pc:spChg chg="mod">
          <ac:chgData name="Fröhlich, Jonathan" userId="1dde1195-d4f4-4d25-801e-491da1e7af36" providerId="ADAL" clId="{A9DA04E6-11D9-43CA-B5FD-8F1CE6F51E77}" dt="2022-01-24T23:09:34.048" v="6649" actId="20577"/>
          <ac:spMkLst>
            <pc:docMk/>
            <pc:sldMk cId="1489503303" sldId="310"/>
            <ac:spMk id="2" creationId="{B34D4167-9170-4F53-A5F0-9D4B7C2BE3F1}"/>
          </ac:spMkLst>
        </pc:spChg>
      </pc:sldChg>
      <pc:sldChg chg="add">
        <pc:chgData name="Fröhlich, Jonathan" userId="1dde1195-d4f4-4d25-801e-491da1e7af36" providerId="ADAL" clId="{A9DA04E6-11D9-43CA-B5FD-8F1CE6F51E77}" dt="2022-02-01T16:24:08.703" v="6910" actId="2890"/>
        <pc:sldMkLst>
          <pc:docMk/>
          <pc:sldMk cId="1071481960" sldId="311"/>
        </pc:sldMkLst>
      </pc:sldChg>
      <pc:sldChg chg="delSp modSp add mod ord">
        <pc:chgData name="Fröhlich, Jonathan" userId="1dde1195-d4f4-4d25-801e-491da1e7af36" providerId="ADAL" clId="{A9DA04E6-11D9-43CA-B5FD-8F1CE6F51E77}" dt="2022-02-03T22:05:28.106" v="7785" actId="113"/>
        <pc:sldMkLst>
          <pc:docMk/>
          <pc:sldMk cId="436025796" sldId="312"/>
        </pc:sldMkLst>
        <pc:spChg chg="mod">
          <ac:chgData name="Fröhlich, Jonathan" userId="1dde1195-d4f4-4d25-801e-491da1e7af36" providerId="ADAL" clId="{A9DA04E6-11D9-43CA-B5FD-8F1CE6F51E77}" dt="2022-02-03T22:03:53.235" v="7635" actId="20577"/>
          <ac:spMkLst>
            <pc:docMk/>
            <pc:sldMk cId="436025796" sldId="312"/>
            <ac:spMk id="6" creationId="{EDAB1D46-EB2A-4649-B103-57D24AEDCE3A}"/>
          </ac:spMkLst>
        </pc:spChg>
        <pc:spChg chg="del">
          <ac:chgData name="Fröhlich, Jonathan" userId="1dde1195-d4f4-4d25-801e-491da1e7af36" providerId="ADAL" clId="{A9DA04E6-11D9-43CA-B5FD-8F1CE6F51E77}" dt="2022-02-03T22:04:18.337" v="7664" actId="478"/>
          <ac:spMkLst>
            <pc:docMk/>
            <pc:sldMk cId="436025796" sldId="312"/>
            <ac:spMk id="9" creationId="{BD3E4123-86FE-4167-9B6F-9DF8722B9244}"/>
          </ac:spMkLst>
        </pc:spChg>
        <pc:spChg chg="mod">
          <ac:chgData name="Fröhlich, Jonathan" userId="1dde1195-d4f4-4d25-801e-491da1e7af36" providerId="ADAL" clId="{A9DA04E6-11D9-43CA-B5FD-8F1CE6F51E77}" dt="2022-02-03T22:05:28.106" v="7785" actId="113"/>
          <ac:spMkLst>
            <pc:docMk/>
            <pc:sldMk cId="436025796" sldId="312"/>
            <ac:spMk id="11" creationId="{C63E0CF5-CAD1-45CE-9C5C-9CE37CBF810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6640-4434-C947-AC85-94372C485829}" type="datetimeFigureOut">
              <a:t>30.05.2022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A006C-87F7-1046-9D4F-BD72A970F1A2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4508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B7C82C-DD4D-490F-8868-2B1C3B47698B}" type="datetimeFigureOut">
              <a:rPr lang="en-GB" smtClean="0"/>
              <a:t>30/05/2022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2CA58-6FD8-4ACA-9D1E-EE4A7346A6C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863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er Market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winkliges Dreieck 10">
            <a:extLst>
              <a:ext uri="{FF2B5EF4-FFF2-40B4-BE49-F238E27FC236}">
                <a16:creationId xmlns:a16="http://schemas.microsoft.com/office/drawing/2014/main" id="{1E03626C-221D-7141-8EED-B0B5630D09BE}"/>
              </a:ext>
            </a:extLst>
          </p:cNvPr>
          <p:cNvSpPr/>
          <p:nvPr userDrawn="1"/>
        </p:nvSpPr>
        <p:spPr>
          <a:xfrm rot="13500000">
            <a:off x="6779820" y="1272117"/>
            <a:ext cx="4341010" cy="434101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B5BCFA3-DF92-7848-A083-4FA37211AD63}"/>
              </a:ext>
            </a:extLst>
          </p:cNvPr>
          <p:cNvSpPr txBox="1"/>
          <p:nvPr userDrawn="1"/>
        </p:nvSpPr>
        <p:spPr>
          <a:xfrm>
            <a:off x="227013" y="92075"/>
            <a:ext cx="8723312" cy="6670675"/>
          </a:xfrm>
          <a:prstGeom prst="rect">
            <a:avLst/>
          </a:prstGeom>
          <a:noFill/>
        </p:spPr>
        <p:txBody>
          <a:bodyPr wrap="square" lIns="36000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16000" dirty="0">
                <a:solidFill>
                  <a:schemeClr val="accent1"/>
                </a:solidFill>
              </a:rPr>
              <a:t>Titel</a:t>
            </a:r>
            <a:br>
              <a:rPr lang="de-DE" sz="16000" dirty="0">
                <a:solidFill>
                  <a:schemeClr val="accent1"/>
                </a:solidFill>
              </a:rPr>
            </a:br>
            <a:r>
              <a:rPr lang="de-DE" sz="16000" dirty="0">
                <a:solidFill>
                  <a:schemeClr val="accent1"/>
                </a:solidFill>
              </a:rPr>
              <a:t>Folien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C5C1B88-31E4-B749-B4CA-544CFAB8D43E}"/>
              </a:ext>
            </a:extLst>
          </p:cNvPr>
          <p:cNvSpPr txBox="1"/>
          <p:nvPr userDrawn="1"/>
        </p:nvSpPr>
        <p:spPr>
          <a:xfrm>
            <a:off x="9912350" y="5654015"/>
            <a:ext cx="2318905" cy="923330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Folie dient nur Sortierungszwecken – nicht zur </a:t>
            </a:r>
            <a:r>
              <a:rPr lang="de-DE" dirty="0" err="1">
                <a:solidFill>
                  <a:schemeClr val="bg1"/>
                </a:solidFill>
              </a:rPr>
              <a:t>Verwenung</a:t>
            </a:r>
            <a:r>
              <a:rPr lang="de-DE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914332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02">
          <p15:clr>
            <a:srgbClr val="FBAE40"/>
          </p15:clr>
        </p15:guide>
        <p15:guide id="2" orient="horz" pos="259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| 1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1ABDE-9C4A-4720-AE0D-2E10D3DDE122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Jonathan Fröhlich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F77720D-433C-4383-AB26-554BF9FABF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2913" y="1520825"/>
            <a:ext cx="8461375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7C7B3EE2-ADD7-A048-B871-4153C8945C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0792" y="385174"/>
            <a:ext cx="8483496" cy="83099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r>
              <a:rPr lang="de-DE" dirty="0"/>
              <a:t>Ein/Zweizeilig</a:t>
            </a:r>
          </a:p>
        </p:txBody>
      </p:sp>
    </p:spTree>
    <p:extLst>
      <p:ext uri="{BB962C8B-B14F-4D97-AF65-F5344CB8AC3E}">
        <p14:creationId xmlns:p14="http://schemas.microsoft.com/office/powerpoint/2010/main" val="18133683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|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4AEA-87F7-4D2C-85F6-CC66CAFA7803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F77720D-433C-4383-AB26-554BF9FABF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7028" y="1520825"/>
            <a:ext cx="5400000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48EFE377-CA57-264E-B8C5-C610B7FE33D1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6096000" y="1520825"/>
            <a:ext cx="5400000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8E8AA2D5-69A5-FC4A-9601-75A0270BA7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0792" y="385174"/>
            <a:ext cx="8483496" cy="83099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r>
              <a:rPr lang="de-DE" dirty="0"/>
              <a:t>Ein/Zweizeilig</a:t>
            </a:r>
          </a:p>
        </p:txBody>
      </p:sp>
    </p:spTree>
    <p:extLst>
      <p:ext uri="{BB962C8B-B14F-4D97-AF65-F5344CB8AC3E}">
        <p14:creationId xmlns:p14="http://schemas.microsoft.com/office/powerpoint/2010/main" val="22810324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| 3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291E-E44F-4820-A08D-D63393F87E4E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C89B294-29AA-1647-8B84-1558EF15B08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7027" y="1520826"/>
            <a:ext cx="3526825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0954412-A723-754A-9721-32DE7B08C8F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4224337" y="1520826"/>
            <a:ext cx="3492839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AFD4503B-D1A3-8249-BEB0-8F3F13FD5B91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7967663" y="1520826"/>
            <a:ext cx="3526825" cy="4895849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3EE8C08E-D435-8348-9302-041899BC9A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0792" y="385174"/>
            <a:ext cx="8483496" cy="83099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r>
              <a:rPr lang="de-DE" dirty="0"/>
              <a:t>Ein/Zweizeilig</a:t>
            </a:r>
          </a:p>
        </p:txBody>
      </p:sp>
    </p:spTree>
    <p:extLst>
      <p:ext uri="{BB962C8B-B14F-4D97-AF65-F5344CB8AC3E}">
        <p14:creationId xmlns:p14="http://schemas.microsoft.com/office/powerpoint/2010/main" val="2479976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6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| 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FF6A85E6-9499-1E4B-B966-0FD1D06C7C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59374" y="1586207"/>
            <a:ext cx="7032625" cy="4830467"/>
          </a:xfrm>
          <a:custGeom>
            <a:avLst/>
            <a:gdLst>
              <a:gd name="connsiteX0" fmla="*/ 0 w 7032625"/>
              <a:gd name="connsiteY0" fmla="*/ 0 h 4824412"/>
              <a:gd name="connsiteX1" fmla="*/ 7032625 w 7032625"/>
              <a:gd name="connsiteY1" fmla="*/ 0 h 4824412"/>
              <a:gd name="connsiteX2" fmla="*/ 7032625 w 7032625"/>
              <a:gd name="connsiteY2" fmla="*/ 4824412 h 4824412"/>
              <a:gd name="connsiteX3" fmla="*/ 0 w 7032625"/>
              <a:gd name="connsiteY3" fmla="*/ 4824412 h 4824412"/>
              <a:gd name="connsiteX4" fmla="*/ 0 w 7032625"/>
              <a:gd name="connsiteY4" fmla="*/ 0 h 4824412"/>
              <a:gd name="connsiteX0" fmla="*/ 333060 w 7032625"/>
              <a:gd name="connsiteY0" fmla="*/ 0 h 4830467"/>
              <a:gd name="connsiteX1" fmla="*/ 7032625 w 7032625"/>
              <a:gd name="connsiteY1" fmla="*/ 6055 h 4830467"/>
              <a:gd name="connsiteX2" fmla="*/ 7032625 w 7032625"/>
              <a:gd name="connsiteY2" fmla="*/ 4830467 h 4830467"/>
              <a:gd name="connsiteX3" fmla="*/ 0 w 7032625"/>
              <a:gd name="connsiteY3" fmla="*/ 4830467 h 4830467"/>
              <a:gd name="connsiteX4" fmla="*/ 333060 w 7032625"/>
              <a:gd name="connsiteY4" fmla="*/ 0 h 483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2625" h="4830467">
                <a:moveTo>
                  <a:pt x="333060" y="0"/>
                </a:moveTo>
                <a:lnTo>
                  <a:pt x="7032625" y="6055"/>
                </a:lnTo>
                <a:lnTo>
                  <a:pt x="7032625" y="4830467"/>
                </a:lnTo>
                <a:lnTo>
                  <a:pt x="0" y="4830467"/>
                </a:lnTo>
                <a:lnTo>
                  <a:pt x="333060" y="0"/>
                </a:lnTo>
                <a:close/>
              </a:path>
            </a:pathLst>
          </a:custGeom>
          <a:pattFill prst="ltUpDiag">
            <a:fgClr>
              <a:schemeClr val="bg2"/>
            </a:fgClr>
            <a:bgClr>
              <a:schemeClr val="bg1"/>
            </a:bgClr>
          </a:pattFill>
        </p:spPr>
        <p:txBody>
          <a:bodyPr wrap="square" tIns="1800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77650-4732-4C97-8FE2-61490156E079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743DDFF9-456E-477A-9A61-C58BDC72575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2913" y="1520825"/>
            <a:ext cx="3741738" cy="4964111"/>
          </a:xfrm>
        </p:spPr>
        <p:txBody>
          <a:bodyPr/>
          <a:lstStyle>
            <a:lvl1pPr>
              <a:buClr>
                <a:schemeClr val="accent5"/>
              </a:buClr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7C67EDD6-9114-6E41-98FC-E994DB2A5C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0792" y="385174"/>
            <a:ext cx="8483496" cy="83099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r>
              <a:rPr lang="de-DE" dirty="0"/>
              <a:t>Ein/Zweizeilig</a:t>
            </a:r>
          </a:p>
        </p:txBody>
      </p:sp>
    </p:spTree>
    <p:extLst>
      <p:ext uri="{BB962C8B-B14F-4D97-AF65-F5344CB8AC3E}">
        <p14:creationId xmlns:p14="http://schemas.microsoft.com/office/powerpoint/2010/main" val="40141583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|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3989-0717-4FC5-ADEE-91042A4568FE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743DDFF9-456E-477A-9A61-C58BDC72575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7028" y="1520825"/>
            <a:ext cx="8206774" cy="4895851"/>
          </a:xfrm>
        </p:spPr>
        <p:txBody>
          <a:bodyPr/>
          <a:lstStyle>
            <a:lvl1pPr>
              <a:buClr>
                <a:schemeClr val="accent5"/>
              </a:buClr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458B6AAC-E0F2-9444-B6EF-37BDDBF708E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04288" y="1592263"/>
            <a:ext cx="2844800" cy="2005200"/>
          </a:xfrm>
          <a:pattFill prst="lt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  Bild durch klicken auf Symbol hinzufügen</a:t>
            </a:r>
          </a:p>
        </p:txBody>
      </p:sp>
      <p:sp>
        <p:nvSpPr>
          <p:cNvPr id="16" name="Bildplatzhalter 14">
            <a:extLst>
              <a:ext uri="{FF2B5EF4-FFF2-40B4-BE49-F238E27FC236}">
                <a16:creationId xmlns:a16="http://schemas.microsoft.com/office/drawing/2014/main" id="{FC789AD0-D5A0-2F43-8A2B-8D5E9F65A1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904288" y="3848624"/>
            <a:ext cx="2844800" cy="2005200"/>
          </a:xfrm>
          <a:pattFill prst="lt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  Bild durch klicken auf Symbol hinzufügen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FF4F8E0B-0E1B-9A42-8413-470B8F8BDD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0792" y="385174"/>
            <a:ext cx="8483496" cy="83099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r>
              <a:rPr lang="de-DE" dirty="0"/>
              <a:t>Ein/Zweizeilig</a:t>
            </a:r>
          </a:p>
        </p:txBody>
      </p:sp>
    </p:spTree>
    <p:extLst>
      <p:ext uri="{BB962C8B-B14F-4D97-AF65-F5344CB8AC3E}">
        <p14:creationId xmlns:p14="http://schemas.microsoft.com/office/powerpoint/2010/main" val="41092421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| Marginalspalte sch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2CD9-DBF5-4AE5-B673-6ECDF5E5F8B8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F77720D-433C-4383-AB26-554BF9FABF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2913" y="1520825"/>
            <a:ext cx="8461375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7C7B3EE2-ADD7-A048-B871-4153C8945C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0792" y="385174"/>
            <a:ext cx="8483496" cy="83099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r>
              <a:rPr lang="de-DE" dirty="0"/>
              <a:t>Ein/Zweizeilig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3E36D64-75EB-7249-A63E-49E9F2A39791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840912" y="1520825"/>
            <a:ext cx="1908175" cy="4895850"/>
          </a:xfrm>
        </p:spPr>
        <p:txBody>
          <a:bodyPr tIns="25200">
            <a:noAutofit/>
          </a:bodyPr>
          <a:lstStyle>
            <a:lvl1pPr>
              <a:buClr>
                <a:schemeClr val="accent5"/>
              </a:buClr>
              <a:buSzPct val="120000"/>
              <a:defRPr sz="1200"/>
            </a:lvl1pPr>
            <a:lvl2pPr>
              <a:buClr>
                <a:schemeClr val="accent5"/>
              </a:buClr>
              <a:buSzPct val="120000"/>
              <a:defRPr sz="1200"/>
            </a:lvl2pPr>
            <a:lvl3pPr>
              <a:buClr>
                <a:schemeClr val="accent5"/>
              </a:buClr>
              <a:buSzPct val="120000"/>
              <a:defRPr sz="1200"/>
            </a:lvl3pPr>
            <a:lvl4pPr>
              <a:buClr>
                <a:schemeClr val="accent5"/>
              </a:buClr>
              <a:buSzPct val="120000"/>
              <a:defRPr sz="1200"/>
            </a:lvl4pPr>
            <a:lvl5pPr>
              <a:buClr>
                <a:schemeClr val="accent5"/>
              </a:buClr>
              <a:buSzPct val="120000"/>
              <a:defRPr sz="12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968498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 | Marginalspalte br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9A7F5-DB2E-4E09-B973-18879B2ED7D6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F77720D-433C-4383-AB26-554BF9FABF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2914" y="1520825"/>
            <a:ext cx="7524750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7C7B3EE2-ADD7-A048-B871-4153C8945C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0792" y="385174"/>
            <a:ext cx="8483496" cy="83099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r>
              <a:rPr lang="de-DE" dirty="0"/>
              <a:t>Ein/Zweizeilig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3E36D64-75EB-7249-A63E-49E9F2A39791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904288" y="1520825"/>
            <a:ext cx="2844799" cy="4895850"/>
          </a:xfrm>
        </p:spPr>
        <p:txBody>
          <a:bodyPr tIns="25200">
            <a:noAutofit/>
          </a:bodyPr>
          <a:lstStyle>
            <a:lvl1pPr>
              <a:buClr>
                <a:schemeClr val="accent5"/>
              </a:buClr>
              <a:buSzPct val="120000"/>
              <a:defRPr sz="1200"/>
            </a:lvl1pPr>
            <a:lvl2pPr>
              <a:buClr>
                <a:schemeClr val="accent5"/>
              </a:buClr>
              <a:buSzPct val="120000"/>
              <a:defRPr sz="1200"/>
            </a:lvl2pPr>
            <a:lvl3pPr>
              <a:buClr>
                <a:schemeClr val="accent5"/>
              </a:buClr>
              <a:buSzPct val="120000"/>
              <a:defRPr sz="1200"/>
            </a:lvl3pPr>
            <a:lvl4pPr>
              <a:buClr>
                <a:schemeClr val="accent5"/>
              </a:buClr>
              <a:buSzPct val="120000"/>
              <a:defRPr sz="1200"/>
            </a:lvl4pPr>
            <a:lvl5pPr>
              <a:buClr>
                <a:schemeClr val="accent5"/>
              </a:buClr>
              <a:buSzPct val="120000"/>
              <a:defRPr sz="12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552116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er Extra 2z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winkliges Dreieck 10">
            <a:extLst>
              <a:ext uri="{FF2B5EF4-FFF2-40B4-BE49-F238E27FC236}">
                <a16:creationId xmlns:a16="http://schemas.microsoft.com/office/drawing/2014/main" id="{1E03626C-221D-7141-8EED-B0B5630D09BE}"/>
              </a:ext>
            </a:extLst>
          </p:cNvPr>
          <p:cNvSpPr/>
          <p:nvPr userDrawn="1"/>
        </p:nvSpPr>
        <p:spPr>
          <a:xfrm rot="13500000">
            <a:off x="6779820" y="1272117"/>
            <a:ext cx="4341010" cy="434101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B5BCFA3-DF92-7848-A083-4FA37211AD63}"/>
              </a:ext>
            </a:extLst>
          </p:cNvPr>
          <p:cNvSpPr txBox="1"/>
          <p:nvPr userDrawn="1"/>
        </p:nvSpPr>
        <p:spPr>
          <a:xfrm>
            <a:off x="227013" y="92075"/>
            <a:ext cx="8720560" cy="6670675"/>
          </a:xfrm>
          <a:prstGeom prst="rect">
            <a:avLst/>
          </a:prstGeom>
          <a:noFill/>
        </p:spPr>
        <p:txBody>
          <a:bodyPr wrap="square" lIns="36000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16000" dirty="0">
                <a:solidFill>
                  <a:schemeClr val="accent1"/>
                </a:solidFill>
              </a:rPr>
              <a:t>Marketing</a:t>
            </a:r>
            <a:br>
              <a:rPr lang="de-DE" sz="16000" dirty="0">
                <a:solidFill>
                  <a:schemeClr val="accent1"/>
                </a:solidFill>
              </a:rPr>
            </a:br>
            <a:r>
              <a:rPr lang="de-DE" sz="16000" dirty="0">
                <a:solidFill>
                  <a:schemeClr val="accent1"/>
                </a:solidFill>
              </a:rPr>
              <a:t>Farbe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C5C1B88-31E4-B749-B4CA-544CFAB8D43E}"/>
              </a:ext>
            </a:extLst>
          </p:cNvPr>
          <p:cNvSpPr txBox="1"/>
          <p:nvPr userDrawn="1"/>
        </p:nvSpPr>
        <p:spPr>
          <a:xfrm>
            <a:off x="9912350" y="5654015"/>
            <a:ext cx="2318905" cy="923330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Folie dient nur Sortierungszwecken – nicht zur </a:t>
            </a:r>
            <a:r>
              <a:rPr lang="de-DE" dirty="0" err="1">
                <a:solidFill>
                  <a:schemeClr val="bg1"/>
                </a:solidFill>
              </a:rPr>
              <a:t>Verwenung</a:t>
            </a:r>
            <a:r>
              <a:rPr lang="de-DE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7479286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02">
          <p15:clr>
            <a:srgbClr val="FBAE40"/>
          </p15:clr>
        </p15:guide>
        <p15:guide id="2" orient="horz" pos="259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be Text | 1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5E4D-9FCB-45CF-B67C-0EAE05D8175C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F77720D-433C-4383-AB26-554BF9FABF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2913" y="1520825"/>
            <a:ext cx="8461375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179D6AFE-0DF9-7F42-876B-641F5E686BF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12738" y="856800"/>
            <a:ext cx="6527643" cy="470026"/>
          </a:xfrm>
          <a:solidFill>
            <a:schemeClr val="accent1"/>
          </a:solidFill>
        </p:spPr>
        <p:txBody>
          <a:bodyPr wrap="none" lIns="115200" tIns="36000" rIns="115200" bIns="18000">
            <a:spAutoFit/>
          </a:bodyPr>
          <a:lstStyle>
            <a:lvl1pPr marL="0" indent="0">
              <a:lnSpc>
                <a:spcPct val="90000"/>
              </a:lnSpc>
              <a:buFontTx/>
              <a:buNone/>
              <a:defRPr sz="3000" b="1" i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2. ZEILE BEARBEITEN ODER LÖSCHEN</a:t>
            </a:r>
          </a:p>
        </p:txBody>
      </p:sp>
      <p:sp>
        <p:nvSpPr>
          <p:cNvPr id="14" name="Titel 6">
            <a:extLst>
              <a:ext uri="{FF2B5EF4-FFF2-40B4-BE49-F238E27FC236}">
                <a16:creationId xmlns:a16="http://schemas.microsoft.com/office/drawing/2014/main" id="{0F38BC59-83AE-B246-B711-ACB52AF3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91" y="342783"/>
            <a:ext cx="6148052" cy="458484"/>
          </a:xfrm>
          <a:solidFill>
            <a:schemeClr val="accent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24413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be Text |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8215A-B241-454A-9A68-9958CD12FACA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F77720D-433C-4383-AB26-554BF9FABF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7028" y="1520825"/>
            <a:ext cx="5400000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48EFE377-CA57-264E-B8C5-C610B7FE33D1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6096000" y="1520825"/>
            <a:ext cx="5400000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A44B238F-3080-E546-B812-C9AE270D3F7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12738" y="856800"/>
            <a:ext cx="6527643" cy="470026"/>
          </a:xfrm>
          <a:solidFill>
            <a:schemeClr val="accent1"/>
          </a:solidFill>
        </p:spPr>
        <p:txBody>
          <a:bodyPr wrap="none" lIns="115200" tIns="36000" rIns="115200" bIns="18000">
            <a:spAutoFit/>
          </a:bodyPr>
          <a:lstStyle>
            <a:lvl1pPr marL="0" indent="0">
              <a:lnSpc>
                <a:spcPct val="90000"/>
              </a:lnSpc>
              <a:buFontTx/>
              <a:buNone/>
              <a:defRPr sz="3000" b="1" i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2. ZEILE BEARBEITEN ODER LÖSCHEN</a:t>
            </a:r>
          </a:p>
        </p:txBody>
      </p:sp>
      <p:sp>
        <p:nvSpPr>
          <p:cNvPr id="13" name="Titel 6">
            <a:extLst>
              <a:ext uri="{FF2B5EF4-FFF2-40B4-BE49-F238E27FC236}">
                <a16:creationId xmlns:a16="http://schemas.microsoft.com/office/drawing/2014/main" id="{61652E88-5FE1-464D-9B20-5C8361E1C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91" y="342783"/>
            <a:ext cx="6148052" cy="458484"/>
          </a:xfrm>
          <a:solidFill>
            <a:schemeClr val="accent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69751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ollbild | groß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4">
            <a:extLst>
              <a:ext uri="{FF2B5EF4-FFF2-40B4-BE49-F238E27FC236}">
                <a16:creationId xmlns:a16="http://schemas.microsoft.com/office/drawing/2014/main" id="{456BB6B8-CE6B-314F-B7F1-29186EBAE75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12192000" cy="6857999"/>
          </a:xfrm>
          <a:pattFill prst="lt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  Bild durch klicken auf Symbol hinzufügen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81E76F3-931E-F448-AE2D-5E00792DDC59}"/>
              </a:ext>
            </a:extLst>
          </p:cNvPr>
          <p:cNvSpPr txBox="1"/>
          <p:nvPr userDrawn="1"/>
        </p:nvSpPr>
        <p:spPr>
          <a:xfrm>
            <a:off x="4567428" y="-882396"/>
            <a:ext cx="0" cy="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marL="180975" indent="-180975" algn="l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</a:pPr>
            <a:endParaRPr lang="de-DE" sz="1700" dirty="0"/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36EFD81C-C954-BF49-BA62-1051E50058E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47999" y="0"/>
            <a:ext cx="2844000" cy="1371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 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FCC6785-A792-114F-BC5E-78D4A114BA6A}"/>
              </a:ext>
            </a:extLst>
          </p:cNvPr>
          <p:cNvSpPr/>
          <p:nvPr userDrawn="1"/>
        </p:nvSpPr>
        <p:spPr>
          <a:xfrm rot="-240000">
            <a:off x="3013536" y="1752270"/>
            <a:ext cx="9820800" cy="6058799"/>
          </a:xfrm>
          <a:prstGeom prst="rect">
            <a:avLst/>
          </a:prstGeom>
          <a:noFill/>
          <a:ln w="139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07777BEF-0943-49B5-89E4-2C7D1CCACC0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7013" y="5635438"/>
            <a:ext cx="2450873" cy="292259"/>
          </a:xfrm>
        </p:spPr>
        <p:txBody>
          <a:bodyPr>
            <a:sp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Ort, Datum bearbeiten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2148B433-7FC0-794A-89F6-B6762AA635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2932772"/>
            <a:ext cx="8413403" cy="1105678"/>
          </a:xfrm>
          <a:prstGeom prst="rect">
            <a:avLst/>
          </a:prstGeom>
          <a:solidFill>
            <a:schemeClr val="accent1"/>
          </a:solidFill>
        </p:spPr>
        <p:txBody>
          <a:bodyPr wrap="none" lIns="216000" tIns="36000" rIns="216000" bIns="36000" anchor="t" anchorCtr="0">
            <a:spAutoFit/>
          </a:bodyPr>
          <a:lstStyle>
            <a:lvl1pPr algn="l" fontAlgn="t">
              <a:lnSpc>
                <a:spcPts val="7660"/>
              </a:lnSpc>
              <a:defRPr sz="7600" baseline="0"/>
            </a:lvl1pPr>
          </a:lstStyle>
          <a:p>
            <a:r>
              <a:rPr lang="de-DE" dirty="0" err="1"/>
              <a:t>titel</a:t>
            </a:r>
            <a:r>
              <a:rPr lang="de-DE" dirty="0"/>
              <a:t> bearbeiten</a:t>
            </a:r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8CC71CE8-520B-DB40-B418-D8F67565BD0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4144835"/>
            <a:ext cx="9489018" cy="1105678"/>
          </a:xfrm>
          <a:solidFill>
            <a:schemeClr val="accent1"/>
          </a:solidFill>
        </p:spPr>
        <p:txBody>
          <a:bodyPr wrap="none" lIns="216000" tIns="36000" rIns="216000" bIns="36000">
            <a:spAutoFit/>
          </a:bodyPr>
          <a:lstStyle>
            <a:lvl1pPr marL="0" indent="0" fontAlgn="t">
              <a:lnSpc>
                <a:spcPts val="7660"/>
              </a:lnSpc>
              <a:spcAft>
                <a:spcPts val="0"/>
              </a:spcAft>
              <a:buNone/>
              <a:defRPr sz="76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18097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 marL="361950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 marL="54292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4pPr>
            <a:lvl5pPr marL="71437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5pPr>
          </a:lstStyle>
          <a:p>
            <a:pPr lvl="0"/>
            <a:r>
              <a:rPr lang="de-DE" dirty="0"/>
              <a:t>2. Zeile bearbeiten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C2C0711E-843A-DB49-ABC3-E2480008C7C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2563541"/>
            <a:ext cx="2616303" cy="265260"/>
          </a:xfrm>
          <a:solidFill>
            <a:schemeClr val="tx1"/>
          </a:solidFill>
        </p:spPr>
        <p:txBody>
          <a:bodyPr wrap="none" lIns="216000" tIns="18000" rIns="2160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bearbeiteN</a:t>
            </a:r>
            <a:endParaRPr lang="de-DE" dirty="0"/>
          </a:p>
        </p:txBody>
      </p:sp>
      <p:sp>
        <p:nvSpPr>
          <p:cNvPr id="20" name="Textplatzhalter 14">
            <a:extLst>
              <a:ext uri="{FF2B5EF4-FFF2-40B4-BE49-F238E27FC236}">
                <a16:creationId xmlns:a16="http://schemas.microsoft.com/office/drawing/2014/main" id="{13A157F3-E00B-924B-B69A-B723ED249F9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 rot="-240000">
            <a:off x="2720190" y="1533600"/>
            <a:ext cx="2608038" cy="416579"/>
          </a:xfrm>
          <a:custGeom>
            <a:avLst/>
            <a:gdLst>
              <a:gd name="connsiteX0" fmla="*/ 0 w 10493375"/>
              <a:gd name="connsiteY0" fmla="*/ 278347 h 1670050"/>
              <a:gd name="connsiteX1" fmla="*/ 278347 w 10493375"/>
              <a:gd name="connsiteY1" fmla="*/ 0 h 1670050"/>
              <a:gd name="connsiteX2" fmla="*/ 10215028 w 10493375"/>
              <a:gd name="connsiteY2" fmla="*/ 0 h 1670050"/>
              <a:gd name="connsiteX3" fmla="*/ 10493375 w 10493375"/>
              <a:gd name="connsiteY3" fmla="*/ 278347 h 1670050"/>
              <a:gd name="connsiteX4" fmla="*/ 10493375 w 10493375"/>
              <a:gd name="connsiteY4" fmla="*/ 1391703 h 1670050"/>
              <a:gd name="connsiteX5" fmla="*/ 10215028 w 10493375"/>
              <a:gd name="connsiteY5" fmla="*/ 1670050 h 1670050"/>
              <a:gd name="connsiteX6" fmla="*/ 278347 w 10493375"/>
              <a:gd name="connsiteY6" fmla="*/ 1670050 h 1670050"/>
              <a:gd name="connsiteX7" fmla="*/ 0 w 10493375"/>
              <a:gd name="connsiteY7" fmla="*/ 1391703 h 1670050"/>
              <a:gd name="connsiteX8" fmla="*/ 0 w 10493375"/>
              <a:gd name="connsiteY8" fmla="*/ 278347 h 1670050"/>
              <a:gd name="connsiteX0" fmla="*/ 0 w 10493375"/>
              <a:gd name="connsiteY0" fmla="*/ 278347 h 1670050"/>
              <a:gd name="connsiteX1" fmla="*/ 421222 w 10493375"/>
              <a:gd name="connsiteY1" fmla="*/ 0 h 1670050"/>
              <a:gd name="connsiteX2" fmla="*/ 10215028 w 10493375"/>
              <a:gd name="connsiteY2" fmla="*/ 0 h 1670050"/>
              <a:gd name="connsiteX3" fmla="*/ 10493375 w 10493375"/>
              <a:gd name="connsiteY3" fmla="*/ 278347 h 1670050"/>
              <a:gd name="connsiteX4" fmla="*/ 10493375 w 10493375"/>
              <a:gd name="connsiteY4" fmla="*/ 1391703 h 1670050"/>
              <a:gd name="connsiteX5" fmla="*/ 10215028 w 10493375"/>
              <a:gd name="connsiteY5" fmla="*/ 1670050 h 1670050"/>
              <a:gd name="connsiteX6" fmla="*/ 278347 w 10493375"/>
              <a:gd name="connsiteY6" fmla="*/ 1670050 h 1670050"/>
              <a:gd name="connsiteX7" fmla="*/ 0 w 10493375"/>
              <a:gd name="connsiteY7" fmla="*/ 1391703 h 1670050"/>
              <a:gd name="connsiteX8" fmla="*/ 0 w 10493375"/>
              <a:gd name="connsiteY8" fmla="*/ 278347 h 1670050"/>
              <a:gd name="connsiteX0" fmla="*/ 0 w 10496550"/>
              <a:gd name="connsiteY0" fmla="*/ 383122 h 1670050"/>
              <a:gd name="connsiteX1" fmla="*/ 424397 w 10496550"/>
              <a:gd name="connsiteY1" fmla="*/ 0 h 1670050"/>
              <a:gd name="connsiteX2" fmla="*/ 10218203 w 10496550"/>
              <a:gd name="connsiteY2" fmla="*/ 0 h 1670050"/>
              <a:gd name="connsiteX3" fmla="*/ 10496550 w 10496550"/>
              <a:gd name="connsiteY3" fmla="*/ 278347 h 1670050"/>
              <a:gd name="connsiteX4" fmla="*/ 10496550 w 10496550"/>
              <a:gd name="connsiteY4" fmla="*/ 1391703 h 1670050"/>
              <a:gd name="connsiteX5" fmla="*/ 10218203 w 10496550"/>
              <a:gd name="connsiteY5" fmla="*/ 1670050 h 1670050"/>
              <a:gd name="connsiteX6" fmla="*/ 281522 w 10496550"/>
              <a:gd name="connsiteY6" fmla="*/ 1670050 h 1670050"/>
              <a:gd name="connsiteX7" fmla="*/ 3175 w 10496550"/>
              <a:gd name="connsiteY7" fmla="*/ 1391703 h 1670050"/>
              <a:gd name="connsiteX8" fmla="*/ 0 w 10496550"/>
              <a:gd name="connsiteY8" fmla="*/ 383122 h 1670050"/>
              <a:gd name="connsiteX0" fmla="*/ 0 w 10496550"/>
              <a:gd name="connsiteY0" fmla="*/ 383122 h 1670050"/>
              <a:gd name="connsiteX1" fmla="*/ 424397 w 10496550"/>
              <a:gd name="connsiteY1" fmla="*/ 0 h 1670050"/>
              <a:gd name="connsiteX2" fmla="*/ 10218203 w 10496550"/>
              <a:gd name="connsiteY2" fmla="*/ 0 h 1670050"/>
              <a:gd name="connsiteX3" fmla="*/ 10496550 w 10496550"/>
              <a:gd name="connsiteY3" fmla="*/ 278347 h 1670050"/>
              <a:gd name="connsiteX4" fmla="*/ 10496550 w 10496550"/>
              <a:gd name="connsiteY4" fmla="*/ 1391703 h 1670050"/>
              <a:gd name="connsiteX5" fmla="*/ 10218203 w 10496550"/>
              <a:gd name="connsiteY5" fmla="*/ 1670050 h 1670050"/>
              <a:gd name="connsiteX6" fmla="*/ 281522 w 10496550"/>
              <a:gd name="connsiteY6" fmla="*/ 1670050 h 1670050"/>
              <a:gd name="connsiteX7" fmla="*/ 3175 w 10496550"/>
              <a:gd name="connsiteY7" fmla="*/ 1391703 h 1670050"/>
              <a:gd name="connsiteX8" fmla="*/ 0 w 10496550"/>
              <a:gd name="connsiteY8" fmla="*/ 383122 h 1670050"/>
              <a:gd name="connsiteX0" fmla="*/ 0 w 10496550"/>
              <a:gd name="connsiteY0" fmla="*/ 383122 h 1670050"/>
              <a:gd name="connsiteX1" fmla="*/ 424397 w 10496550"/>
              <a:gd name="connsiteY1" fmla="*/ 0 h 1670050"/>
              <a:gd name="connsiteX2" fmla="*/ 10218203 w 10496550"/>
              <a:gd name="connsiteY2" fmla="*/ 0 h 1670050"/>
              <a:gd name="connsiteX3" fmla="*/ 10496550 w 10496550"/>
              <a:gd name="connsiteY3" fmla="*/ 278347 h 1670050"/>
              <a:gd name="connsiteX4" fmla="*/ 10496550 w 10496550"/>
              <a:gd name="connsiteY4" fmla="*/ 1391703 h 1670050"/>
              <a:gd name="connsiteX5" fmla="*/ 10218203 w 10496550"/>
              <a:gd name="connsiteY5" fmla="*/ 1670050 h 1670050"/>
              <a:gd name="connsiteX6" fmla="*/ 281522 w 10496550"/>
              <a:gd name="connsiteY6" fmla="*/ 1670050 h 1670050"/>
              <a:gd name="connsiteX7" fmla="*/ 3175 w 10496550"/>
              <a:gd name="connsiteY7" fmla="*/ 1391703 h 1670050"/>
              <a:gd name="connsiteX8" fmla="*/ 0 w 10496550"/>
              <a:gd name="connsiteY8" fmla="*/ 383122 h 1670050"/>
              <a:gd name="connsiteX0" fmla="*/ 193680 w 10493380"/>
              <a:gd name="connsiteY0" fmla="*/ 411697 h 1670050"/>
              <a:gd name="connsiteX1" fmla="*/ 421227 w 10493380"/>
              <a:gd name="connsiteY1" fmla="*/ 0 h 1670050"/>
              <a:gd name="connsiteX2" fmla="*/ 10215033 w 10493380"/>
              <a:gd name="connsiteY2" fmla="*/ 0 h 1670050"/>
              <a:gd name="connsiteX3" fmla="*/ 10493380 w 10493380"/>
              <a:gd name="connsiteY3" fmla="*/ 278347 h 1670050"/>
              <a:gd name="connsiteX4" fmla="*/ 10493380 w 10493380"/>
              <a:gd name="connsiteY4" fmla="*/ 1391703 h 1670050"/>
              <a:gd name="connsiteX5" fmla="*/ 10215033 w 10493380"/>
              <a:gd name="connsiteY5" fmla="*/ 1670050 h 1670050"/>
              <a:gd name="connsiteX6" fmla="*/ 278352 w 10493380"/>
              <a:gd name="connsiteY6" fmla="*/ 1670050 h 1670050"/>
              <a:gd name="connsiteX7" fmla="*/ 5 w 10493380"/>
              <a:gd name="connsiteY7" fmla="*/ 1391703 h 1670050"/>
              <a:gd name="connsiteX8" fmla="*/ 193680 w 10493380"/>
              <a:gd name="connsiteY8" fmla="*/ 411697 h 1670050"/>
              <a:gd name="connsiteX0" fmla="*/ 6441 w 10493466"/>
              <a:gd name="connsiteY0" fmla="*/ 392647 h 1670050"/>
              <a:gd name="connsiteX1" fmla="*/ 421313 w 10493466"/>
              <a:gd name="connsiteY1" fmla="*/ 0 h 1670050"/>
              <a:gd name="connsiteX2" fmla="*/ 10215119 w 10493466"/>
              <a:gd name="connsiteY2" fmla="*/ 0 h 1670050"/>
              <a:gd name="connsiteX3" fmla="*/ 10493466 w 10493466"/>
              <a:gd name="connsiteY3" fmla="*/ 278347 h 1670050"/>
              <a:gd name="connsiteX4" fmla="*/ 10493466 w 10493466"/>
              <a:gd name="connsiteY4" fmla="*/ 1391703 h 1670050"/>
              <a:gd name="connsiteX5" fmla="*/ 10215119 w 10493466"/>
              <a:gd name="connsiteY5" fmla="*/ 1670050 h 1670050"/>
              <a:gd name="connsiteX6" fmla="*/ 278438 w 10493466"/>
              <a:gd name="connsiteY6" fmla="*/ 1670050 h 1670050"/>
              <a:gd name="connsiteX7" fmla="*/ 91 w 10493466"/>
              <a:gd name="connsiteY7" fmla="*/ 1391703 h 1670050"/>
              <a:gd name="connsiteX8" fmla="*/ 6441 w 10493466"/>
              <a:gd name="connsiteY8" fmla="*/ 392647 h 1670050"/>
              <a:gd name="connsiteX0" fmla="*/ 305 w 10493680"/>
              <a:gd name="connsiteY0" fmla="*/ 398997 h 1670050"/>
              <a:gd name="connsiteX1" fmla="*/ 421527 w 10493680"/>
              <a:gd name="connsiteY1" fmla="*/ 0 h 1670050"/>
              <a:gd name="connsiteX2" fmla="*/ 10215333 w 10493680"/>
              <a:gd name="connsiteY2" fmla="*/ 0 h 1670050"/>
              <a:gd name="connsiteX3" fmla="*/ 10493680 w 10493680"/>
              <a:gd name="connsiteY3" fmla="*/ 278347 h 1670050"/>
              <a:gd name="connsiteX4" fmla="*/ 10493680 w 10493680"/>
              <a:gd name="connsiteY4" fmla="*/ 1391703 h 1670050"/>
              <a:gd name="connsiteX5" fmla="*/ 10215333 w 10493680"/>
              <a:gd name="connsiteY5" fmla="*/ 1670050 h 1670050"/>
              <a:gd name="connsiteX6" fmla="*/ 278652 w 10493680"/>
              <a:gd name="connsiteY6" fmla="*/ 1670050 h 1670050"/>
              <a:gd name="connsiteX7" fmla="*/ 305 w 10493680"/>
              <a:gd name="connsiteY7" fmla="*/ 1391703 h 1670050"/>
              <a:gd name="connsiteX8" fmla="*/ 305 w 10493680"/>
              <a:gd name="connsiteY8" fmla="*/ 398997 h 1670050"/>
              <a:gd name="connsiteX0" fmla="*/ 0 w 10493375"/>
              <a:gd name="connsiteY0" fmla="*/ 398997 h 1741521"/>
              <a:gd name="connsiteX1" fmla="*/ 421222 w 10493375"/>
              <a:gd name="connsiteY1" fmla="*/ 0 h 1741521"/>
              <a:gd name="connsiteX2" fmla="*/ 10215028 w 10493375"/>
              <a:gd name="connsiteY2" fmla="*/ 0 h 1741521"/>
              <a:gd name="connsiteX3" fmla="*/ 10493375 w 10493375"/>
              <a:gd name="connsiteY3" fmla="*/ 278347 h 1741521"/>
              <a:gd name="connsiteX4" fmla="*/ 10493375 w 10493375"/>
              <a:gd name="connsiteY4" fmla="*/ 1391703 h 1741521"/>
              <a:gd name="connsiteX5" fmla="*/ 10215028 w 10493375"/>
              <a:gd name="connsiteY5" fmla="*/ 1670050 h 1741521"/>
              <a:gd name="connsiteX6" fmla="*/ 278347 w 10493375"/>
              <a:gd name="connsiteY6" fmla="*/ 1670050 h 1741521"/>
              <a:gd name="connsiteX7" fmla="*/ 3175 w 10493375"/>
              <a:gd name="connsiteY7" fmla="*/ 1674278 h 1741521"/>
              <a:gd name="connsiteX8" fmla="*/ 0 w 10493375"/>
              <a:gd name="connsiteY8" fmla="*/ 398997 h 1741521"/>
              <a:gd name="connsiteX0" fmla="*/ 0 w 10493375"/>
              <a:gd name="connsiteY0" fmla="*/ 398997 h 1674482"/>
              <a:gd name="connsiteX1" fmla="*/ 421222 w 10493375"/>
              <a:gd name="connsiteY1" fmla="*/ 0 h 1674482"/>
              <a:gd name="connsiteX2" fmla="*/ 10215028 w 10493375"/>
              <a:gd name="connsiteY2" fmla="*/ 0 h 1674482"/>
              <a:gd name="connsiteX3" fmla="*/ 10493375 w 10493375"/>
              <a:gd name="connsiteY3" fmla="*/ 278347 h 1674482"/>
              <a:gd name="connsiteX4" fmla="*/ 10493375 w 10493375"/>
              <a:gd name="connsiteY4" fmla="*/ 1391703 h 1674482"/>
              <a:gd name="connsiteX5" fmla="*/ 10215028 w 10493375"/>
              <a:gd name="connsiteY5" fmla="*/ 1670050 h 1674482"/>
              <a:gd name="connsiteX6" fmla="*/ 278347 w 10493375"/>
              <a:gd name="connsiteY6" fmla="*/ 1670050 h 1674482"/>
              <a:gd name="connsiteX7" fmla="*/ 3175 w 10493375"/>
              <a:gd name="connsiteY7" fmla="*/ 1674278 h 1674482"/>
              <a:gd name="connsiteX8" fmla="*/ 0 w 10493375"/>
              <a:gd name="connsiteY8" fmla="*/ 398997 h 1674482"/>
              <a:gd name="connsiteX0" fmla="*/ 0 w 10493375"/>
              <a:gd name="connsiteY0" fmla="*/ 398997 h 1671103"/>
              <a:gd name="connsiteX1" fmla="*/ 421222 w 10493375"/>
              <a:gd name="connsiteY1" fmla="*/ 0 h 1671103"/>
              <a:gd name="connsiteX2" fmla="*/ 10215028 w 10493375"/>
              <a:gd name="connsiteY2" fmla="*/ 0 h 1671103"/>
              <a:gd name="connsiteX3" fmla="*/ 10493375 w 10493375"/>
              <a:gd name="connsiteY3" fmla="*/ 278347 h 1671103"/>
              <a:gd name="connsiteX4" fmla="*/ 10493375 w 10493375"/>
              <a:gd name="connsiteY4" fmla="*/ 1391703 h 1671103"/>
              <a:gd name="connsiteX5" fmla="*/ 10215028 w 10493375"/>
              <a:gd name="connsiteY5" fmla="*/ 1670050 h 1671103"/>
              <a:gd name="connsiteX6" fmla="*/ 278347 w 10493375"/>
              <a:gd name="connsiteY6" fmla="*/ 1670050 h 1671103"/>
              <a:gd name="connsiteX7" fmla="*/ 3175 w 10493375"/>
              <a:gd name="connsiteY7" fmla="*/ 1671103 h 1671103"/>
              <a:gd name="connsiteX8" fmla="*/ 0 w 10493375"/>
              <a:gd name="connsiteY8" fmla="*/ 398997 h 1671103"/>
              <a:gd name="connsiteX0" fmla="*/ 0 w 10493375"/>
              <a:gd name="connsiteY0" fmla="*/ 398997 h 1671103"/>
              <a:gd name="connsiteX1" fmla="*/ 421222 w 10493375"/>
              <a:gd name="connsiteY1" fmla="*/ 0 h 1671103"/>
              <a:gd name="connsiteX2" fmla="*/ 8906928 w 10493375"/>
              <a:gd name="connsiteY2" fmla="*/ 0 h 1671103"/>
              <a:gd name="connsiteX3" fmla="*/ 10493375 w 10493375"/>
              <a:gd name="connsiteY3" fmla="*/ 278347 h 1671103"/>
              <a:gd name="connsiteX4" fmla="*/ 10493375 w 10493375"/>
              <a:gd name="connsiteY4" fmla="*/ 1391703 h 1671103"/>
              <a:gd name="connsiteX5" fmla="*/ 10215028 w 10493375"/>
              <a:gd name="connsiteY5" fmla="*/ 1670050 h 1671103"/>
              <a:gd name="connsiteX6" fmla="*/ 278347 w 10493375"/>
              <a:gd name="connsiteY6" fmla="*/ 1670050 h 1671103"/>
              <a:gd name="connsiteX7" fmla="*/ 3175 w 10493375"/>
              <a:gd name="connsiteY7" fmla="*/ 1671103 h 1671103"/>
              <a:gd name="connsiteX8" fmla="*/ 0 w 10493375"/>
              <a:gd name="connsiteY8" fmla="*/ 398997 h 1671103"/>
              <a:gd name="connsiteX0" fmla="*/ 0 w 10493375"/>
              <a:gd name="connsiteY0" fmla="*/ 398997 h 1671103"/>
              <a:gd name="connsiteX1" fmla="*/ 421222 w 10493375"/>
              <a:gd name="connsiteY1" fmla="*/ 0 h 1671103"/>
              <a:gd name="connsiteX2" fmla="*/ 8906928 w 10493375"/>
              <a:gd name="connsiteY2" fmla="*/ 0 h 1671103"/>
              <a:gd name="connsiteX3" fmla="*/ 9531350 w 10493375"/>
              <a:gd name="connsiteY3" fmla="*/ 252947 h 1671103"/>
              <a:gd name="connsiteX4" fmla="*/ 10493375 w 10493375"/>
              <a:gd name="connsiteY4" fmla="*/ 1391703 h 1671103"/>
              <a:gd name="connsiteX5" fmla="*/ 10215028 w 10493375"/>
              <a:gd name="connsiteY5" fmla="*/ 1670050 h 1671103"/>
              <a:gd name="connsiteX6" fmla="*/ 278347 w 10493375"/>
              <a:gd name="connsiteY6" fmla="*/ 1670050 h 1671103"/>
              <a:gd name="connsiteX7" fmla="*/ 3175 w 10493375"/>
              <a:gd name="connsiteY7" fmla="*/ 1671103 h 1671103"/>
              <a:gd name="connsiteX8" fmla="*/ 0 w 10493375"/>
              <a:gd name="connsiteY8" fmla="*/ 398997 h 1671103"/>
              <a:gd name="connsiteX0" fmla="*/ 0 w 10493375"/>
              <a:gd name="connsiteY0" fmla="*/ 402532 h 1674638"/>
              <a:gd name="connsiteX1" fmla="*/ 421222 w 10493375"/>
              <a:gd name="connsiteY1" fmla="*/ 3535 h 1674638"/>
              <a:gd name="connsiteX2" fmla="*/ 8906928 w 10493375"/>
              <a:gd name="connsiteY2" fmla="*/ 3535 h 1674638"/>
              <a:gd name="connsiteX3" fmla="*/ 9531350 w 10493375"/>
              <a:gd name="connsiteY3" fmla="*/ 256482 h 1674638"/>
              <a:gd name="connsiteX4" fmla="*/ 10493375 w 10493375"/>
              <a:gd name="connsiteY4" fmla="*/ 1395238 h 1674638"/>
              <a:gd name="connsiteX5" fmla="*/ 10215028 w 10493375"/>
              <a:gd name="connsiteY5" fmla="*/ 1673585 h 1674638"/>
              <a:gd name="connsiteX6" fmla="*/ 278347 w 10493375"/>
              <a:gd name="connsiteY6" fmla="*/ 1673585 h 1674638"/>
              <a:gd name="connsiteX7" fmla="*/ 3175 w 10493375"/>
              <a:gd name="connsiteY7" fmla="*/ 1674638 h 1674638"/>
              <a:gd name="connsiteX8" fmla="*/ 0 w 10493375"/>
              <a:gd name="connsiteY8" fmla="*/ 402532 h 1674638"/>
              <a:gd name="connsiteX0" fmla="*/ 0 w 10493375"/>
              <a:gd name="connsiteY0" fmla="*/ 401185 h 1673291"/>
              <a:gd name="connsiteX1" fmla="*/ 421222 w 10493375"/>
              <a:gd name="connsiteY1" fmla="*/ 2188 h 1673291"/>
              <a:gd name="connsiteX2" fmla="*/ 8906928 w 10493375"/>
              <a:gd name="connsiteY2" fmla="*/ 2188 h 1673291"/>
              <a:gd name="connsiteX3" fmla="*/ 9531350 w 10493375"/>
              <a:gd name="connsiteY3" fmla="*/ 255135 h 1673291"/>
              <a:gd name="connsiteX4" fmla="*/ 10493375 w 10493375"/>
              <a:gd name="connsiteY4" fmla="*/ 1393891 h 1673291"/>
              <a:gd name="connsiteX5" fmla="*/ 10215028 w 10493375"/>
              <a:gd name="connsiteY5" fmla="*/ 1672238 h 1673291"/>
              <a:gd name="connsiteX6" fmla="*/ 278347 w 10493375"/>
              <a:gd name="connsiteY6" fmla="*/ 1672238 h 1673291"/>
              <a:gd name="connsiteX7" fmla="*/ 3175 w 10493375"/>
              <a:gd name="connsiteY7" fmla="*/ 1673291 h 1673291"/>
              <a:gd name="connsiteX8" fmla="*/ 0 w 10493375"/>
              <a:gd name="connsiteY8" fmla="*/ 401185 h 1673291"/>
              <a:gd name="connsiteX0" fmla="*/ 0 w 10262467"/>
              <a:gd name="connsiteY0" fmla="*/ 401185 h 1673291"/>
              <a:gd name="connsiteX1" fmla="*/ 421222 w 10262467"/>
              <a:gd name="connsiteY1" fmla="*/ 2188 h 1673291"/>
              <a:gd name="connsiteX2" fmla="*/ 8906928 w 10262467"/>
              <a:gd name="connsiteY2" fmla="*/ 2188 h 1673291"/>
              <a:gd name="connsiteX3" fmla="*/ 9531350 w 10262467"/>
              <a:gd name="connsiteY3" fmla="*/ 255135 h 1673291"/>
              <a:gd name="connsiteX4" fmla="*/ 10099675 w 10262467"/>
              <a:gd name="connsiteY4" fmla="*/ 1368491 h 1673291"/>
              <a:gd name="connsiteX5" fmla="*/ 10215028 w 10262467"/>
              <a:gd name="connsiteY5" fmla="*/ 1672238 h 1673291"/>
              <a:gd name="connsiteX6" fmla="*/ 278347 w 10262467"/>
              <a:gd name="connsiteY6" fmla="*/ 1672238 h 1673291"/>
              <a:gd name="connsiteX7" fmla="*/ 3175 w 10262467"/>
              <a:gd name="connsiteY7" fmla="*/ 1673291 h 1673291"/>
              <a:gd name="connsiteX8" fmla="*/ 0 w 10262467"/>
              <a:gd name="connsiteY8" fmla="*/ 401185 h 1673291"/>
              <a:gd name="connsiteX0" fmla="*/ 0 w 10509448"/>
              <a:gd name="connsiteY0" fmla="*/ 401185 h 1675413"/>
              <a:gd name="connsiteX1" fmla="*/ 421222 w 10509448"/>
              <a:gd name="connsiteY1" fmla="*/ 2188 h 1675413"/>
              <a:gd name="connsiteX2" fmla="*/ 8906928 w 10509448"/>
              <a:gd name="connsiteY2" fmla="*/ 2188 h 1675413"/>
              <a:gd name="connsiteX3" fmla="*/ 9531350 w 10509448"/>
              <a:gd name="connsiteY3" fmla="*/ 255135 h 1675413"/>
              <a:gd name="connsiteX4" fmla="*/ 10099675 w 10509448"/>
              <a:gd name="connsiteY4" fmla="*/ 1368491 h 1675413"/>
              <a:gd name="connsiteX5" fmla="*/ 10481728 w 10509448"/>
              <a:gd name="connsiteY5" fmla="*/ 1675413 h 1675413"/>
              <a:gd name="connsiteX6" fmla="*/ 278347 w 10509448"/>
              <a:gd name="connsiteY6" fmla="*/ 1672238 h 1675413"/>
              <a:gd name="connsiteX7" fmla="*/ 3175 w 10509448"/>
              <a:gd name="connsiteY7" fmla="*/ 1673291 h 1675413"/>
              <a:gd name="connsiteX8" fmla="*/ 0 w 10509448"/>
              <a:gd name="connsiteY8" fmla="*/ 401185 h 1675413"/>
              <a:gd name="connsiteX0" fmla="*/ 0 w 10481728"/>
              <a:gd name="connsiteY0" fmla="*/ 401185 h 1675413"/>
              <a:gd name="connsiteX1" fmla="*/ 421222 w 10481728"/>
              <a:gd name="connsiteY1" fmla="*/ 2188 h 1675413"/>
              <a:gd name="connsiteX2" fmla="*/ 8906928 w 10481728"/>
              <a:gd name="connsiteY2" fmla="*/ 2188 h 1675413"/>
              <a:gd name="connsiteX3" fmla="*/ 9531350 w 10481728"/>
              <a:gd name="connsiteY3" fmla="*/ 255135 h 1675413"/>
              <a:gd name="connsiteX4" fmla="*/ 10099675 w 10481728"/>
              <a:gd name="connsiteY4" fmla="*/ 1368491 h 1675413"/>
              <a:gd name="connsiteX5" fmla="*/ 10481728 w 10481728"/>
              <a:gd name="connsiteY5" fmla="*/ 1675413 h 1675413"/>
              <a:gd name="connsiteX6" fmla="*/ 278347 w 10481728"/>
              <a:gd name="connsiteY6" fmla="*/ 1672238 h 1675413"/>
              <a:gd name="connsiteX7" fmla="*/ 3175 w 10481728"/>
              <a:gd name="connsiteY7" fmla="*/ 1673291 h 1675413"/>
              <a:gd name="connsiteX8" fmla="*/ 0 w 10481728"/>
              <a:gd name="connsiteY8" fmla="*/ 401185 h 1675413"/>
              <a:gd name="connsiteX0" fmla="*/ 0 w 10481728"/>
              <a:gd name="connsiteY0" fmla="*/ 401185 h 1675413"/>
              <a:gd name="connsiteX1" fmla="*/ 421222 w 10481728"/>
              <a:gd name="connsiteY1" fmla="*/ 2188 h 1675413"/>
              <a:gd name="connsiteX2" fmla="*/ 8906928 w 10481728"/>
              <a:gd name="connsiteY2" fmla="*/ 2188 h 1675413"/>
              <a:gd name="connsiteX3" fmla="*/ 9531350 w 10481728"/>
              <a:gd name="connsiteY3" fmla="*/ 255135 h 1675413"/>
              <a:gd name="connsiteX4" fmla="*/ 10099675 w 10481728"/>
              <a:gd name="connsiteY4" fmla="*/ 1368491 h 1675413"/>
              <a:gd name="connsiteX5" fmla="*/ 10481728 w 10481728"/>
              <a:gd name="connsiteY5" fmla="*/ 1675413 h 1675413"/>
              <a:gd name="connsiteX6" fmla="*/ 278347 w 10481728"/>
              <a:gd name="connsiteY6" fmla="*/ 1672238 h 1675413"/>
              <a:gd name="connsiteX7" fmla="*/ 3175 w 10481728"/>
              <a:gd name="connsiteY7" fmla="*/ 1673291 h 1675413"/>
              <a:gd name="connsiteX8" fmla="*/ 0 w 10481728"/>
              <a:gd name="connsiteY8" fmla="*/ 401185 h 1675413"/>
              <a:gd name="connsiteX0" fmla="*/ 0 w 10481728"/>
              <a:gd name="connsiteY0" fmla="*/ 401711 h 1675939"/>
              <a:gd name="connsiteX1" fmla="*/ 421222 w 10481728"/>
              <a:gd name="connsiteY1" fmla="*/ 2714 h 1675939"/>
              <a:gd name="connsiteX2" fmla="*/ 8906928 w 10481728"/>
              <a:gd name="connsiteY2" fmla="*/ 2714 h 1675939"/>
              <a:gd name="connsiteX3" fmla="*/ 9531350 w 10481728"/>
              <a:gd name="connsiteY3" fmla="*/ 252486 h 1675939"/>
              <a:gd name="connsiteX4" fmla="*/ 10099675 w 10481728"/>
              <a:gd name="connsiteY4" fmla="*/ 1369017 h 1675939"/>
              <a:gd name="connsiteX5" fmla="*/ 10481728 w 10481728"/>
              <a:gd name="connsiteY5" fmla="*/ 1675939 h 1675939"/>
              <a:gd name="connsiteX6" fmla="*/ 278347 w 10481728"/>
              <a:gd name="connsiteY6" fmla="*/ 1672764 h 1675939"/>
              <a:gd name="connsiteX7" fmla="*/ 3175 w 10481728"/>
              <a:gd name="connsiteY7" fmla="*/ 1673817 h 1675939"/>
              <a:gd name="connsiteX8" fmla="*/ 0 w 10481728"/>
              <a:gd name="connsiteY8" fmla="*/ 401711 h 1675939"/>
              <a:gd name="connsiteX0" fmla="*/ 0 w 10481728"/>
              <a:gd name="connsiteY0" fmla="*/ 398997 h 1673225"/>
              <a:gd name="connsiteX1" fmla="*/ 421222 w 10481728"/>
              <a:gd name="connsiteY1" fmla="*/ 0 h 1673225"/>
              <a:gd name="connsiteX2" fmla="*/ 8906928 w 10481728"/>
              <a:gd name="connsiteY2" fmla="*/ 0 h 1673225"/>
              <a:gd name="connsiteX3" fmla="*/ 9531350 w 10481728"/>
              <a:gd name="connsiteY3" fmla="*/ 249772 h 1673225"/>
              <a:gd name="connsiteX4" fmla="*/ 10099675 w 10481728"/>
              <a:gd name="connsiteY4" fmla="*/ 1366303 h 1673225"/>
              <a:gd name="connsiteX5" fmla="*/ 10481728 w 10481728"/>
              <a:gd name="connsiteY5" fmla="*/ 1673225 h 1673225"/>
              <a:gd name="connsiteX6" fmla="*/ 278347 w 10481728"/>
              <a:gd name="connsiteY6" fmla="*/ 1670050 h 1673225"/>
              <a:gd name="connsiteX7" fmla="*/ 3175 w 10481728"/>
              <a:gd name="connsiteY7" fmla="*/ 1671103 h 1673225"/>
              <a:gd name="connsiteX8" fmla="*/ 0 w 10481728"/>
              <a:gd name="connsiteY8" fmla="*/ 398997 h 1673225"/>
              <a:gd name="connsiteX0" fmla="*/ 0 w 10481728"/>
              <a:gd name="connsiteY0" fmla="*/ 400006 h 1674234"/>
              <a:gd name="connsiteX1" fmla="*/ 421222 w 10481728"/>
              <a:gd name="connsiteY1" fmla="*/ 1009 h 1674234"/>
              <a:gd name="connsiteX2" fmla="*/ 8906928 w 10481728"/>
              <a:gd name="connsiteY2" fmla="*/ 1009 h 1674234"/>
              <a:gd name="connsiteX3" fmla="*/ 9531350 w 10481728"/>
              <a:gd name="connsiteY3" fmla="*/ 250781 h 1674234"/>
              <a:gd name="connsiteX4" fmla="*/ 10099675 w 10481728"/>
              <a:gd name="connsiteY4" fmla="*/ 1367312 h 1674234"/>
              <a:gd name="connsiteX5" fmla="*/ 10481728 w 10481728"/>
              <a:gd name="connsiteY5" fmla="*/ 1674234 h 1674234"/>
              <a:gd name="connsiteX6" fmla="*/ 278347 w 10481728"/>
              <a:gd name="connsiteY6" fmla="*/ 1671059 h 1674234"/>
              <a:gd name="connsiteX7" fmla="*/ 3175 w 10481728"/>
              <a:gd name="connsiteY7" fmla="*/ 1672112 h 1674234"/>
              <a:gd name="connsiteX8" fmla="*/ 0 w 10481728"/>
              <a:gd name="connsiteY8" fmla="*/ 400006 h 167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81728" h="1674234">
                <a:moveTo>
                  <a:pt x="0" y="400006"/>
                </a:moveTo>
                <a:cubicBezTo>
                  <a:pt x="3175" y="173254"/>
                  <a:pt x="213520" y="1009"/>
                  <a:pt x="421222" y="1009"/>
                </a:cubicBezTo>
                <a:lnTo>
                  <a:pt x="8906928" y="1009"/>
                </a:lnTo>
                <a:cubicBezTo>
                  <a:pt x="9120980" y="4184"/>
                  <a:pt x="9359900" y="-42646"/>
                  <a:pt x="9531350" y="250781"/>
                </a:cubicBezTo>
                <a:lnTo>
                  <a:pt x="10099675" y="1367312"/>
                </a:lnTo>
                <a:cubicBezTo>
                  <a:pt x="10198100" y="1578189"/>
                  <a:pt x="10327480" y="1652009"/>
                  <a:pt x="10481728" y="1674234"/>
                </a:cubicBezTo>
                <a:lnTo>
                  <a:pt x="278347" y="1671059"/>
                </a:lnTo>
                <a:lnTo>
                  <a:pt x="3175" y="1672112"/>
                </a:lnTo>
                <a:cubicBezTo>
                  <a:pt x="2117" y="1335918"/>
                  <a:pt x="1058" y="736200"/>
                  <a:pt x="0" y="400006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lIns="144000" tIns="503999" anchor="b" anchorCtr="0"/>
          <a:lstStyle>
            <a:lvl1pPr marL="0" indent="0" algn="l">
              <a:lnSpc>
                <a:spcPts val="1300"/>
              </a:lnSpc>
              <a:spcAft>
                <a:spcPts val="0"/>
              </a:spcAft>
              <a:buNone/>
              <a:defRPr sz="1220" b="1" i="0" baseline="0">
                <a:solidFill>
                  <a:schemeClr val="tx1"/>
                </a:solidFill>
                <a:latin typeface="+mj-lt"/>
              </a:defRPr>
            </a:lvl1pPr>
            <a:lvl2pPr marL="180975" indent="0" algn="l">
              <a:buNone/>
              <a:defRPr sz="1220"/>
            </a:lvl2pPr>
            <a:lvl3pPr marL="361950" indent="0" algn="l">
              <a:buNone/>
              <a:defRPr sz="1220"/>
            </a:lvl3pPr>
            <a:lvl4pPr marL="542925" indent="0" algn="l">
              <a:buNone/>
              <a:defRPr sz="1220"/>
            </a:lvl4pPr>
            <a:lvl5pPr marL="714375" indent="0" algn="l">
              <a:buNone/>
              <a:defRPr sz="1220"/>
            </a:lvl5pPr>
          </a:lstStyle>
          <a:p>
            <a:pPr lvl="0"/>
            <a:r>
              <a:rPr lang="de-DE" dirty="0" err="1"/>
              <a:t>Labeltext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6831631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3" orient="horz" pos="1612" userDrawn="1">
          <p15:clr>
            <a:srgbClr val="FBAE40"/>
          </p15:clr>
        </p15:guide>
        <p15:guide id="14" orient="horz" pos="3546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be Text | 3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34808-99FD-498F-A247-A7DDE5B1DEFC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C89B294-29AA-1647-8B84-1558EF15B08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7027" y="1520826"/>
            <a:ext cx="3526825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0954412-A723-754A-9721-32DE7B08C8F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4224337" y="1520826"/>
            <a:ext cx="3492839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AFD4503B-D1A3-8249-BEB0-8F3F13FD5B91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7967663" y="1520826"/>
            <a:ext cx="3526825" cy="4895849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6" name="Textplatzhalter 5">
            <a:extLst>
              <a:ext uri="{FF2B5EF4-FFF2-40B4-BE49-F238E27FC236}">
                <a16:creationId xmlns:a16="http://schemas.microsoft.com/office/drawing/2014/main" id="{49462804-1FF2-E84F-A8CA-B69EBA26332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12738" y="856800"/>
            <a:ext cx="6527643" cy="470026"/>
          </a:xfrm>
          <a:solidFill>
            <a:schemeClr val="accent1"/>
          </a:solidFill>
        </p:spPr>
        <p:txBody>
          <a:bodyPr wrap="none" lIns="115200" tIns="36000" rIns="115200" bIns="18000">
            <a:spAutoFit/>
          </a:bodyPr>
          <a:lstStyle>
            <a:lvl1pPr marL="0" indent="0">
              <a:lnSpc>
                <a:spcPct val="90000"/>
              </a:lnSpc>
              <a:buFontTx/>
              <a:buNone/>
              <a:defRPr sz="3000" b="1" i="0" cap="all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2. ZEILE BEARBEITEN ODER LÖSCHEN</a:t>
            </a:r>
          </a:p>
        </p:txBody>
      </p:sp>
      <p:sp>
        <p:nvSpPr>
          <p:cNvPr id="17" name="Titel 6">
            <a:extLst>
              <a:ext uri="{FF2B5EF4-FFF2-40B4-BE49-F238E27FC236}">
                <a16:creationId xmlns:a16="http://schemas.microsoft.com/office/drawing/2014/main" id="{ADDD9DCC-9C74-274E-A4AD-4AA7DD00D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91" y="342783"/>
            <a:ext cx="6148052" cy="458484"/>
          </a:xfrm>
          <a:solidFill>
            <a:schemeClr val="accent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969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61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be Text | 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FF6A85E6-9499-1E4B-B966-0FD1D06C7C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59374" y="1586207"/>
            <a:ext cx="7032625" cy="4830467"/>
          </a:xfrm>
          <a:custGeom>
            <a:avLst/>
            <a:gdLst>
              <a:gd name="connsiteX0" fmla="*/ 0 w 7032625"/>
              <a:gd name="connsiteY0" fmla="*/ 0 h 4824412"/>
              <a:gd name="connsiteX1" fmla="*/ 7032625 w 7032625"/>
              <a:gd name="connsiteY1" fmla="*/ 0 h 4824412"/>
              <a:gd name="connsiteX2" fmla="*/ 7032625 w 7032625"/>
              <a:gd name="connsiteY2" fmla="*/ 4824412 h 4824412"/>
              <a:gd name="connsiteX3" fmla="*/ 0 w 7032625"/>
              <a:gd name="connsiteY3" fmla="*/ 4824412 h 4824412"/>
              <a:gd name="connsiteX4" fmla="*/ 0 w 7032625"/>
              <a:gd name="connsiteY4" fmla="*/ 0 h 4824412"/>
              <a:gd name="connsiteX0" fmla="*/ 333060 w 7032625"/>
              <a:gd name="connsiteY0" fmla="*/ 0 h 4830467"/>
              <a:gd name="connsiteX1" fmla="*/ 7032625 w 7032625"/>
              <a:gd name="connsiteY1" fmla="*/ 6055 h 4830467"/>
              <a:gd name="connsiteX2" fmla="*/ 7032625 w 7032625"/>
              <a:gd name="connsiteY2" fmla="*/ 4830467 h 4830467"/>
              <a:gd name="connsiteX3" fmla="*/ 0 w 7032625"/>
              <a:gd name="connsiteY3" fmla="*/ 4830467 h 4830467"/>
              <a:gd name="connsiteX4" fmla="*/ 333060 w 7032625"/>
              <a:gd name="connsiteY4" fmla="*/ 0 h 483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2625" h="4830467">
                <a:moveTo>
                  <a:pt x="333060" y="0"/>
                </a:moveTo>
                <a:lnTo>
                  <a:pt x="7032625" y="6055"/>
                </a:lnTo>
                <a:lnTo>
                  <a:pt x="7032625" y="4830467"/>
                </a:lnTo>
                <a:lnTo>
                  <a:pt x="0" y="4830467"/>
                </a:lnTo>
                <a:lnTo>
                  <a:pt x="333060" y="0"/>
                </a:lnTo>
                <a:close/>
              </a:path>
            </a:pathLst>
          </a:custGeom>
          <a:pattFill prst="ltUpDiag">
            <a:fgClr>
              <a:schemeClr val="bg2"/>
            </a:fgClr>
            <a:bgClr>
              <a:schemeClr val="bg1"/>
            </a:bgClr>
          </a:pattFill>
        </p:spPr>
        <p:txBody>
          <a:bodyPr wrap="square" tIns="1800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8C0C-2C8E-4B1E-AFF0-3AFDEC97520B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743DDFF9-456E-477A-9A61-C58BDC72575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2913" y="1520825"/>
            <a:ext cx="3741738" cy="4964111"/>
          </a:xfrm>
        </p:spPr>
        <p:txBody>
          <a:bodyPr/>
          <a:lstStyle>
            <a:lvl1pPr>
              <a:buClr>
                <a:schemeClr val="accent5"/>
              </a:buClr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0FFB33AB-7F43-9245-A3E6-2E89F35FDC1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12738" y="856800"/>
            <a:ext cx="6527643" cy="470026"/>
          </a:xfrm>
          <a:solidFill>
            <a:schemeClr val="accent1"/>
          </a:solidFill>
        </p:spPr>
        <p:txBody>
          <a:bodyPr wrap="none" lIns="115200" tIns="36000" rIns="115200" bIns="18000">
            <a:spAutoFit/>
          </a:bodyPr>
          <a:lstStyle>
            <a:lvl1pPr marL="0" indent="0">
              <a:lnSpc>
                <a:spcPct val="90000"/>
              </a:lnSpc>
              <a:buFontTx/>
              <a:buNone/>
              <a:defRPr sz="3000" b="1" i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2. ZEILE BEARBEITEN ODER LÖSCHEN</a:t>
            </a:r>
          </a:p>
        </p:txBody>
      </p:sp>
      <p:sp>
        <p:nvSpPr>
          <p:cNvPr id="11" name="Titel 6">
            <a:extLst>
              <a:ext uri="{FF2B5EF4-FFF2-40B4-BE49-F238E27FC236}">
                <a16:creationId xmlns:a16="http://schemas.microsoft.com/office/drawing/2014/main" id="{AB656C25-98EF-F140-BB75-794BC7DC6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91" y="342783"/>
            <a:ext cx="6148052" cy="458484"/>
          </a:xfrm>
          <a:solidFill>
            <a:schemeClr val="accent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98022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be Text |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05FA-D265-45B0-96F8-2C8AFBC675F9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743DDFF9-456E-477A-9A61-C58BDC72575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7028" y="1520825"/>
            <a:ext cx="8206774" cy="4895851"/>
          </a:xfrm>
        </p:spPr>
        <p:txBody>
          <a:bodyPr/>
          <a:lstStyle>
            <a:lvl1pPr>
              <a:buClr>
                <a:schemeClr val="accent5"/>
              </a:buClr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458B6AAC-E0F2-9444-B6EF-37BDDBF708E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04288" y="1592263"/>
            <a:ext cx="2844800" cy="2005200"/>
          </a:xfrm>
          <a:pattFill prst="lt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  Bild durch klicken auf Symbol hinzufügen</a:t>
            </a:r>
          </a:p>
        </p:txBody>
      </p:sp>
      <p:sp>
        <p:nvSpPr>
          <p:cNvPr id="16" name="Bildplatzhalter 14">
            <a:extLst>
              <a:ext uri="{FF2B5EF4-FFF2-40B4-BE49-F238E27FC236}">
                <a16:creationId xmlns:a16="http://schemas.microsoft.com/office/drawing/2014/main" id="{FC789AD0-D5A0-2F43-8A2B-8D5E9F65A1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904288" y="3848624"/>
            <a:ext cx="2844800" cy="2005200"/>
          </a:xfrm>
          <a:pattFill prst="lt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  Bild durch klicken auf Symbol hinzufügen</a:t>
            </a: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C69823DE-3F00-364A-807F-3F4FA5F048D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12738" y="856800"/>
            <a:ext cx="6527643" cy="470026"/>
          </a:xfrm>
          <a:solidFill>
            <a:schemeClr val="accent1"/>
          </a:solidFill>
        </p:spPr>
        <p:txBody>
          <a:bodyPr wrap="none" lIns="115200" tIns="36000" rIns="115200" bIns="18000">
            <a:spAutoFit/>
          </a:bodyPr>
          <a:lstStyle>
            <a:lvl1pPr marL="0" indent="0">
              <a:lnSpc>
                <a:spcPct val="90000"/>
              </a:lnSpc>
              <a:buFontTx/>
              <a:buNone/>
              <a:defRPr sz="3000" b="1" i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2. ZEILE BEARBEITEN ODER LÖSCHEN</a:t>
            </a:r>
          </a:p>
        </p:txBody>
      </p:sp>
      <p:sp>
        <p:nvSpPr>
          <p:cNvPr id="12" name="Titel 6">
            <a:extLst>
              <a:ext uri="{FF2B5EF4-FFF2-40B4-BE49-F238E27FC236}">
                <a16:creationId xmlns:a16="http://schemas.microsoft.com/office/drawing/2014/main" id="{92C08D9F-C965-9741-AB9B-15E2D1C8A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91" y="342783"/>
            <a:ext cx="6148052" cy="458484"/>
          </a:xfrm>
          <a:solidFill>
            <a:schemeClr val="accent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78221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be Text | Marginalspalte sch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B6FDB-477F-4E96-ADE8-2B7883DCBA3E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F77720D-433C-4383-AB26-554BF9FABF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2913" y="1520825"/>
            <a:ext cx="8461375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3E36D64-75EB-7249-A63E-49E9F2A39791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840912" y="1520825"/>
            <a:ext cx="1908175" cy="4895850"/>
          </a:xfrm>
        </p:spPr>
        <p:txBody>
          <a:bodyPr tIns="25200">
            <a:noAutofit/>
          </a:bodyPr>
          <a:lstStyle>
            <a:lvl1pPr>
              <a:buClr>
                <a:schemeClr val="accent5"/>
              </a:buClr>
              <a:buSzPct val="120000"/>
              <a:defRPr sz="1200"/>
            </a:lvl1pPr>
            <a:lvl2pPr>
              <a:buClr>
                <a:schemeClr val="accent5"/>
              </a:buClr>
              <a:buSzPct val="120000"/>
              <a:defRPr sz="1200"/>
            </a:lvl2pPr>
            <a:lvl3pPr>
              <a:buClr>
                <a:schemeClr val="accent5"/>
              </a:buClr>
              <a:buSzPct val="120000"/>
              <a:defRPr sz="1200"/>
            </a:lvl3pPr>
            <a:lvl4pPr>
              <a:buClr>
                <a:schemeClr val="accent5"/>
              </a:buClr>
              <a:buSzPct val="120000"/>
              <a:defRPr sz="1200"/>
            </a:lvl4pPr>
            <a:lvl5pPr>
              <a:buClr>
                <a:schemeClr val="accent5"/>
              </a:buClr>
              <a:buSzPct val="120000"/>
              <a:defRPr sz="12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ED06B77B-AFDF-5742-8D14-5847AE77938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12738" y="856800"/>
            <a:ext cx="6527643" cy="470026"/>
          </a:xfrm>
          <a:solidFill>
            <a:schemeClr val="accent1"/>
          </a:solidFill>
        </p:spPr>
        <p:txBody>
          <a:bodyPr wrap="none" lIns="115200" tIns="36000" rIns="115200" bIns="18000">
            <a:spAutoFit/>
          </a:bodyPr>
          <a:lstStyle>
            <a:lvl1pPr marL="0" indent="0">
              <a:lnSpc>
                <a:spcPct val="90000"/>
              </a:lnSpc>
              <a:buFontTx/>
              <a:buNone/>
              <a:defRPr sz="3000" b="1" i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2. ZEILE BEARBEITEN ODER LÖSCHEN</a:t>
            </a:r>
          </a:p>
        </p:txBody>
      </p:sp>
      <p:sp>
        <p:nvSpPr>
          <p:cNvPr id="10" name="Titel 6">
            <a:extLst>
              <a:ext uri="{FF2B5EF4-FFF2-40B4-BE49-F238E27FC236}">
                <a16:creationId xmlns:a16="http://schemas.microsoft.com/office/drawing/2014/main" id="{F5C3B40D-5E0B-3C40-8C7C-9F03DBCDA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91" y="342783"/>
            <a:ext cx="6148052" cy="458484"/>
          </a:xfrm>
          <a:solidFill>
            <a:schemeClr val="accent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74334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be Text | Marginalspalte br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16F8C-6FA2-4EF6-A3EB-71A1B7D66026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F77720D-433C-4383-AB26-554BF9FABF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2914" y="1520825"/>
            <a:ext cx="7524750" cy="4895850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3E36D64-75EB-7249-A63E-49E9F2A39791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904288" y="1520825"/>
            <a:ext cx="2844799" cy="4895850"/>
          </a:xfrm>
        </p:spPr>
        <p:txBody>
          <a:bodyPr tIns="25200">
            <a:noAutofit/>
          </a:bodyPr>
          <a:lstStyle>
            <a:lvl1pPr>
              <a:buClr>
                <a:schemeClr val="accent5"/>
              </a:buClr>
              <a:buSzPct val="120000"/>
              <a:defRPr sz="1200"/>
            </a:lvl1pPr>
            <a:lvl2pPr>
              <a:buClr>
                <a:schemeClr val="accent5"/>
              </a:buClr>
              <a:buSzPct val="120000"/>
              <a:defRPr sz="1200"/>
            </a:lvl2pPr>
            <a:lvl3pPr>
              <a:buClr>
                <a:schemeClr val="accent5"/>
              </a:buClr>
              <a:buSzPct val="120000"/>
              <a:defRPr sz="1200"/>
            </a:lvl3pPr>
            <a:lvl4pPr>
              <a:buClr>
                <a:schemeClr val="accent5"/>
              </a:buClr>
              <a:buSzPct val="120000"/>
              <a:defRPr sz="1200"/>
            </a:lvl4pPr>
            <a:lvl5pPr>
              <a:buClr>
                <a:schemeClr val="accent5"/>
              </a:buClr>
              <a:buSzPct val="120000"/>
              <a:defRPr sz="12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CE50955C-AEDF-204B-8317-E14B744DD28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12738" y="856800"/>
            <a:ext cx="6527643" cy="470026"/>
          </a:xfrm>
          <a:solidFill>
            <a:schemeClr val="accent1"/>
          </a:solidFill>
        </p:spPr>
        <p:txBody>
          <a:bodyPr wrap="none" lIns="115200" tIns="36000" rIns="115200" bIns="18000">
            <a:spAutoFit/>
          </a:bodyPr>
          <a:lstStyle>
            <a:lvl1pPr marL="0" indent="0">
              <a:lnSpc>
                <a:spcPct val="90000"/>
              </a:lnSpc>
              <a:buFontTx/>
              <a:buNone/>
              <a:defRPr sz="3000" b="1" i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2. ZEILE BEARBEITEN ODER LÖSCHEN</a:t>
            </a:r>
          </a:p>
        </p:txBody>
      </p:sp>
      <p:sp>
        <p:nvSpPr>
          <p:cNvPr id="10" name="Titel 6">
            <a:extLst>
              <a:ext uri="{FF2B5EF4-FFF2-40B4-BE49-F238E27FC236}">
                <a16:creationId xmlns:a16="http://schemas.microsoft.com/office/drawing/2014/main" id="{2A28D097-F7E9-5F40-95D8-FC64EC383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91" y="342783"/>
            <a:ext cx="6148052" cy="458484"/>
          </a:xfrm>
          <a:solidFill>
            <a:schemeClr val="accent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94178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er Special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2FCDF7C-9C72-5F44-B680-A8E81BA37978}"/>
              </a:ext>
            </a:extLst>
          </p:cNvPr>
          <p:cNvSpPr txBox="1"/>
          <p:nvPr userDrawn="1"/>
        </p:nvSpPr>
        <p:spPr>
          <a:xfrm>
            <a:off x="227013" y="92075"/>
            <a:ext cx="7777162" cy="6670675"/>
          </a:xfrm>
          <a:prstGeom prst="rect">
            <a:avLst/>
          </a:prstGeom>
          <a:noFill/>
        </p:spPr>
        <p:txBody>
          <a:bodyPr wrap="square" lIns="36000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16000" dirty="0">
                <a:solidFill>
                  <a:schemeClr val="accent1"/>
                </a:solidFill>
              </a:rPr>
              <a:t>Specials</a:t>
            </a:r>
          </a:p>
        </p:txBody>
      </p:sp>
      <p:sp>
        <p:nvSpPr>
          <p:cNvPr id="7" name="Rechtwinkliges Dreieck 6">
            <a:extLst>
              <a:ext uri="{FF2B5EF4-FFF2-40B4-BE49-F238E27FC236}">
                <a16:creationId xmlns:a16="http://schemas.microsoft.com/office/drawing/2014/main" id="{2971FCF4-25A8-274D-9986-90AC0E5F319C}"/>
              </a:ext>
            </a:extLst>
          </p:cNvPr>
          <p:cNvSpPr/>
          <p:nvPr userDrawn="1"/>
        </p:nvSpPr>
        <p:spPr>
          <a:xfrm rot="13500000">
            <a:off x="6779820" y="1272117"/>
            <a:ext cx="4341010" cy="434101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F98F0A7-0823-264B-BD0F-32619CF0E3F8}"/>
              </a:ext>
            </a:extLst>
          </p:cNvPr>
          <p:cNvSpPr txBox="1"/>
          <p:nvPr userDrawn="1"/>
        </p:nvSpPr>
        <p:spPr>
          <a:xfrm>
            <a:off x="9912350" y="5654015"/>
            <a:ext cx="2318905" cy="923330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Folie dient nur Sortierungszwecken – nicht zur </a:t>
            </a:r>
            <a:r>
              <a:rPr lang="de-DE" dirty="0" err="1">
                <a:solidFill>
                  <a:schemeClr val="bg1"/>
                </a:solidFill>
              </a:rPr>
              <a:t>Verwenung</a:t>
            </a:r>
            <a:r>
              <a:rPr lang="de-DE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299507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02">
          <p15:clr>
            <a:srgbClr val="FBAE40"/>
          </p15:clr>
        </p15:guide>
        <p15:guide id="2" orient="horz" pos="259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line 1z | Grafik oben Schwar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ihandform 25">
            <a:extLst>
              <a:ext uri="{FF2B5EF4-FFF2-40B4-BE49-F238E27FC236}">
                <a16:creationId xmlns:a16="http://schemas.microsoft.com/office/drawing/2014/main" id="{D9AEF4E9-E50B-0A4D-BC46-FACCB6F39AC3}"/>
              </a:ext>
            </a:extLst>
          </p:cNvPr>
          <p:cNvSpPr/>
          <p:nvPr userDrawn="1"/>
        </p:nvSpPr>
        <p:spPr>
          <a:xfrm>
            <a:off x="0" y="0"/>
            <a:ext cx="12192000" cy="4454264"/>
          </a:xfrm>
          <a:custGeom>
            <a:avLst/>
            <a:gdLst>
              <a:gd name="connsiteX0" fmla="*/ 0 w 12192000"/>
              <a:gd name="connsiteY0" fmla="*/ 0 h 4454264"/>
              <a:gd name="connsiteX1" fmla="*/ 12192000 w 12192000"/>
              <a:gd name="connsiteY1" fmla="*/ 0 h 4454264"/>
              <a:gd name="connsiteX2" fmla="*/ 12192000 w 12192000"/>
              <a:gd name="connsiteY2" fmla="*/ 3601716 h 4454264"/>
              <a:gd name="connsiteX3" fmla="*/ 0 w 12192000"/>
              <a:gd name="connsiteY3" fmla="*/ 4454264 h 4454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454264">
                <a:moveTo>
                  <a:pt x="0" y="0"/>
                </a:moveTo>
                <a:lnTo>
                  <a:pt x="12192000" y="0"/>
                </a:lnTo>
                <a:lnTo>
                  <a:pt x="12192000" y="3601716"/>
                </a:lnTo>
                <a:lnTo>
                  <a:pt x="0" y="44542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b="1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4417A-1D68-463C-87A7-16FE162998B6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Textplatzhalter 15">
            <a:extLst>
              <a:ext uri="{FF2B5EF4-FFF2-40B4-BE49-F238E27FC236}">
                <a16:creationId xmlns:a16="http://schemas.microsoft.com/office/drawing/2014/main" id="{FAF5CAD9-490B-4E9E-BF28-342011D2053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24338" y="4545013"/>
            <a:ext cx="3485590" cy="1936750"/>
          </a:xfrm>
        </p:spPr>
        <p:txBody>
          <a:bodyPr/>
          <a:lstStyle>
            <a:lvl1pPr>
              <a:spcAft>
                <a:spcPts val="0"/>
              </a:spcAft>
              <a:defRPr sz="1700"/>
            </a:lvl1pPr>
            <a:lvl2pPr>
              <a:spcAft>
                <a:spcPts val="0"/>
              </a:spcAft>
              <a:defRPr sz="1700"/>
            </a:lvl2pPr>
            <a:lvl3pPr>
              <a:spcAft>
                <a:spcPts val="0"/>
              </a:spcAft>
              <a:defRPr sz="1700"/>
            </a:lvl3pPr>
          </a:lstStyle>
          <a:p>
            <a:pPr lvl="0"/>
            <a:r>
              <a:rPr lang="de-DE" dirty="0"/>
              <a:t>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8" name="Textplatzhalter 15">
            <a:extLst>
              <a:ext uri="{FF2B5EF4-FFF2-40B4-BE49-F238E27FC236}">
                <a16:creationId xmlns:a16="http://schemas.microsoft.com/office/drawing/2014/main" id="{5914F5E7-08D4-44AD-B766-89D06AB4D65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67664" y="4545013"/>
            <a:ext cx="3524588" cy="1936750"/>
          </a:xfrm>
        </p:spPr>
        <p:txBody>
          <a:bodyPr/>
          <a:lstStyle>
            <a:lvl1pPr>
              <a:spcAft>
                <a:spcPts val="0"/>
              </a:spcAft>
              <a:defRPr sz="1700"/>
            </a:lvl1pPr>
            <a:lvl2pPr>
              <a:spcAft>
                <a:spcPts val="0"/>
              </a:spcAft>
              <a:defRPr sz="1700"/>
            </a:lvl2pPr>
            <a:lvl3pPr>
              <a:spcAft>
                <a:spcPts val="0"/>
              </a:spcAft>
              <a:defRPr sz="1700"/>
            </a:lvl3pPr>
          </a:lstStyle>
          <a:p>
            <a:pPr lvl="0"/>
            <a:r>
              <a:rPr lang="de-DE" dirty="0"/>
              <a:t>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2" name="Inhaltsplatzhalter 24">
            <a:extLst>
              <a:ext uri="{FF2B5EF4-FFF2-40B4-BE49-F238E27FC236}">
                <a16:creationId xmlns:a16="http://schemas.microsoft.com/office/drawing/2014/main" id="{AB9E1D3E-E4F8-4AFF-89B2-407B55CCC81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42913" y="1592263"/>
            <a:ext cx="3524588" cy="2160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tIns="36000"/>
          <a:lstStyle>
            <a:lvl1pPr marL="0" indent="0" algn="ctr">
              <a:spcAft>
                <a:spcPts val="0"/>
              </a:spcAft>
              <a:buNone/>
              <a:defRPr sz="1400"/>
            </a:lvl1pPr>
          </a:lstStyle>
          <a:p>
            <a:r>
              <a:rPr lang="de-DE" dirty="0"/>
              <a:t>Bild/Grafik durch Klicken auf </a:t>
            </a:r>
            <a:br>
              <a:rPr lang="de-DE" dirty="0"/>
            </a:br>
            <a:r>
              <a:rPr lang="de-DE" dirty="0"/>
              <a:t>Bild-Symbol hinzufügen</a:t>
            </a:r>
          </a:p>
        </p:txBody>
      </p:sp>
      <p:sp>
        <p:nvSpPr>
          <p:cNvPr id="13" name="Inhaltsplatzhalter 24">
            <a:extLst>
              <a:ext uri="{FF2B5EF4-FFF2-40B4-BE49-F238E27FC236}">
                <a16:creationId xmlns:a16="http://schemas.microsoft.com/office/drawing/2014/main" id="{F7F48B9D-6E26-4412-9AB5-D5D14F72F1CD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224338" y="1598671"/>
            <a:ext cx="3474926" cy="2160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tIns="36000"/>
          <a:lstStyle>
            <a:lvl1pPr marL="0" indent="0" algn="ctr">
              <a:spcAft>
                <a:spcPts val="0"/>
              </a:spcAft>
              <a:buNone/>
              <a:defRPr sz="1400"/>
            </a:lvl1pPr>
          </a:lstStyle>
          <a:p>
            <a:r>
              <a:rPr lang="de-DE" dirty="0"/>
              <a:t>Bild/Grafik durch Klicken auf </a:t>
            </a:r>
            <a:br>
              <a:rPr lang="de-DE" dirty="0"/>
            </a:br>
            <a:r>
              <a:rPr lang="de-DE" dirty="0"/>
              <a:t>Bild-Symbol hinzufügen</a:t>
            </a:r>
          </a:p>
        </p:txBody>
      </p:sp>
      <p:sp>
        <p:nvSpPr>
          <p:cNvPr id="14" name="Inhaltsplatzhalter 24">
            <a:extLst>
              <a:ext uri="{FF2B5EF4-FFF2-40B4-BE49-F238E27FC236}">
                <a16:creationId xmlns:a16="http://schemas.microsoft.com/office/drawing/2014/main" id="{11455913-5E73-45AA-A76B-29E6D8A6CDD3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7967663" y="1598671"/>
            <a:ext cx="3524588" cy="2160000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tIns="36000"/>
          <a:lstStyle>
            <a:lvl1pPr marL="0" indent="0" algn="ctr">
              <a:spcAft>
                <a:spcPts val="0"/>
              </a:spcAft>
              <a:buNone/>
              <a:defRPr sz="1400"/>
            </a:lvl1pPr>
          </a:lstStyle>
          <a:p>
            <a:r>
              <a:rPr lang="de-DE" dirty="0"/>
              <a:t>Bild/Grafik durch Klicken auf </a:t>
            </a:r>
            <a:br>
              <a:rPr lang="de-DE" dirty="0"/>
            </a:br>
            <a:r>
              <a:rPr lang="de-DE" dirty="0"/>
              <a:t>Bild-Symbol hinzufügen</a:t>
            </a:r>
          </a:p>
        </p:txBody>
      </p:sp>
      <p:sp>
        <p:nvSpPr>
          <p:cNvPr id="15" name="Textplatzhalter 15">
            <a:extLst>
              <a:ext uri="{FF2B5EF4-FFF2-40B4-BE49-F238E27FC236}">
                <a16:creationId xmlns:a16="http://schemas.microsoft.com/office/drawing/2014/main" id="{1F75CA6C-D0B8-9B44-84D4-7208E6C8174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2913" y="4545013"/>
            <a:ext cx="3528562" cy="1936750"/>
          </a:xfrm>
        </p:spPr>
        <p:txBody>
          <a:bodyPr/>
          <a:lstStyle>
            <a:lvl1pPr>
              <a:spcAft>
                <a:spcPts val="0"/>
              </a:spcAft>
              <a:defRPr sz="1700"/>
            </a:lvl1pPr>
            <a:lvl2pPr>
              <a:spcAft>
                <a:spcPts val="0"/>
              </a:spcAft>
              <a:defRPr sz="1700"/>
            </a:lvl2pPr>
            <a:lvl3pPr>
              <a:spcAft>
                <a:spcPts val="0"/>
              </a:spcAft>
              <a:defRPr sz="1700"/>
            </a:lvl3pPr>
          </a:lstStyle>
          <a:p>
            <a:pPr lvl="0"/>
            <a:r>
              <a:rPr lang="de-DE" dirty="0"/>
              <a:t>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A28E1CF-0E75-354A-B452-4D12C37BC73C}"/>
              </a:ext>
            </a:extLst>
          </p:cNvPr>
          <p:cNvSpPr txBox="1">
            <a:spLocks/>
          </p:cNvSpPr>
          <p:nvPr userDrawn="1"/>
        </p:nvSpPr>
        <p:spPr>
          <a:xfrm>
            <a:off x="312842" y="353424"/>
            <a:ext cx="6148052" cy="470026"/>
          </a:xfrm>
          <a:prstGeom prst="rect">
            <a:avLst/>
          </a:prstGeom>
          <a:solidFill>
            <a:schemeClr val="tx2"/>
          </a:solidFill>
        </p:spPr>
        <p:txBody>
          <a:bodyPr wrap="none" lIns="115200" tIns="36000" rIns="115200" bIns="1800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3000" kern="1200" cap="all" spc="-20" baseline="0" smtClean="0">
                <a:solidFill>
                  <a:schemeClr val="tx1"/>
                </a:solidFill>
                <a:latin typeface="Source Sans Pro Bold" panose="020B0703030503020204" pitchFamily="34" charset="0"/>
                <a:ea typeface="+mj-ea"/>
                <a:cs typeface="+mj-cs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19" name="Grafik 18" descr="Ein Bild, das Text enthält.&#10;&#10;Automatisch generierte Beschreibung">
            <a:extLst>
              <a:ext uri="{FF2B5EF4-FFF2-40B4-BE49-F238E27FC236}">
                <a16:creationId xmlns:a16="http://schemas.microsoft.com/office/drawing/2014/main" id="{C92756BD-01F3-EF47-A88B-548DFA8250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800" y="0"/>
            <a:ext cx="2170800" cy="1047091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2863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1z | Grafik oben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ihandform 21">
            <a:extLst>
              <a:ext uri="{FF2B5EF4-FFF2-40B4-BE49-F238E27FC236}">
                <a16:creationId xmlns:a16="http://schemas.microsoft.com/office/drawing/2014/main" id="{E5607EB6-8CDB-A04E-85AE-8A651614FB3B}"/>
              </a:ext>
            </a:extLst>
          </p:cNvPr>
          <p:cNvSpPr/>
          <p:nvPr userDrawn="1"/>
        </p:nvSpPr>
        <p:spPr>
          <a:xfrm>
            <a:off x="0" y="3630373"/>
            <a:ext cx="12192000" cy="3227627"/>
          </a:xfrm>
          <a:custGeom>
            <a:avLst/>
            <a:gdLst>
              <a:gd name="connsiteX0" fmla="*/ 12192000 w 12192000"/>
              <a:gd name="connsiteY0" fmla="*/ 0 h 3227627"/>
              <a:gd name="connsiteX1" fmla="*/ 12192000 w 12192000"/>
              <a:gd name="connsiteY1" fmla="*/ 3227627 h 3227627"/>
              <a:gd name="connsiteX2" fmla="*/ 0 w 12192000"/>
              <a:gd name="connsiteY2" fmla="*/ 3227627 h 3227627"/>
              <a:gd name="connsiteX3" fmla="*/ 0 w 12192000"/>
              <a:gd name="connsiteY3" fmla="*/ 852548 h 3227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227627">
                <a:moveTo>
                  <a:pt x="12192000" y="0"/>
                </a:moveTo>
                <a:lnTo>
                  <a:pt x="12192000" y="3227627"/>
                </a:lnTo>
                <a:lnTo>
                  <a:pt x="0" y="3227627"/>
                </a:lnTo>
                <a:lnTo>
                  <a:pt x="0" y="8525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208B3A-553E-4466-9B91-F9661F6E4EA3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iagrammplatzhalter 6">
            <a:extLst>
              <a:ext uri="{FF2B5EF4-FFF2-40B4-BE49-F238E27FC236}">
                <a16:creationId xmlns:a16="http://schemas.microsoft.com/office/drawing/2014/main" id="{57422365-F1CE-A943-B33D-5561644FB79B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442913" y="1529149"/>
            <a:ext cx="3526401" cy="2160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  <p:sp>
        <p:nvSpPr>
          <p:cNvPr id="19" name="Diagrammplatzhalter 6">
            <a:extLst>
              <a:ext uri="{FF2B5EF4-FFF2-40B4-BE49-F238E27FC236}">
                <a16:creationId xmlns:a16="http://schemas.microsoft.com/office/drawing/2014/main" id="{759D297C-C84E-9140-B0FA-F132971F37BF}"/>
              </a:ext>
            </a:extLst>
          </p:cNvPr>
          <p:cNvSpPr>
            <a:spLocks noGrp="1"/>
          </p:cNvSpPr>
          <p:nvPr>
            <p:ph type="chart" sz="quarter" idx="21"/>
          </p:nvPr>
        </p:nvSpPr>
        <p:spPr>
          <a:xfrm>
            <a:off x="4224338" y="1529149"/>
            <a:ext cx="3507577" cy="2160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/>
              <a:t>Diagramm durch Klicken auf Symbol hinzufügen</a:t>
            </a:r>
          </a:p>
        </p:txBody>
      </p:sp>
      <p:sp>
        <p:nvSpPr>
          <p:cNvPr id="20" name="Diagrammplatzhalter 6">
            <a:extLst>
              <a:ext uri="{FF2B5EF4-FFF2-40B4-BE49-F238E27FC236}">
                <a16:creationId xmlns:a16="http://schemas.microsoft.com/office/drawing/2014/main" id="{4E4CB168-149F-124F-BF88-F7FB0648EDC8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7982402" y="1529149"/>
            <a:ext cx="3509849" cy="2160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  <p:sp>
        <p:nvSpPr>
          <p:cNvPr id="21" name="Textplatzhalter 15">
            <a:extLst>
              <a:ext uri="{FF2B5EF4-FFF2-40B4-BE49-F238E27FC236}">
                <a16:creationId xmlns:a16="http://schemas.microsoft.com/office/drawing/2014/main" id="{1255CEC0-0EDD-C242-B877-EDBAD5A8A85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24338" y="4551161"/>
            <a:ext cx="3507577" cy="1865513"/>
          </a:xfrm>
        </p:spPr>
        <p:txBody>
          <a:bodyPr/>
          <a:lstStyle>
            <a:lvl1pPr>
              <a:spcAft>
                <a:spcPts val="0"/>
              </a:spcAft>
              <a:defRPr sz="170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1700">
                <a:solidFill>
                  <a:schemeClr val="bg1"/>
                </a:solidFill>
              </a:defRPr>
            </a:lvl2pPr>
            <a:lvl3pPr>
              <a:spcAft>
                <a:spcPts val="0"/>
              </a:spcAft>
              <a:defRPr sz="1700"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3" name="Textplatzhalter 15">
            <a:extLst>
              <a:ext uri="{FF2B5EF4-FFF2-40B4-BE49-F238E27FC236}">
                <a16:creationId xmlns:a16="http://schemas.microsoft.com/office/drawing/2014/main" id="{CE79241A-8BEE-9C48-9425-3FCCA748E6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82402" y="4551161"/>
            <a:ext cx="3509849" cy="1865514"/>
          </a:xfrm>
        </p:spPr>
        <p:txBody>
          <a:bodyPr/>
          <a:lstStyle>
            <a:lvl1pPr>
              <a:spcAft>
                <a:spcPts val="0"/>
              </a:spcAft>
              <a:defRPr sz="170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1700">
                <a:solidFill>
                  <a:schemeClr val="bg1"/>
                </a:solidFill>
              </a:defRPr>
            </a:lvl2pPr>
            <a:lvl3pPr>
              <a:spcAft>
                <a:spcPts val="0"/>
              </a:spcAft>
              <a:defRPr sz="1700"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4" name="Textplatzhalter 15">
            <a:extLst>
              <a:ext uri="{FF2B5EF4-FFF2-40B4-BE49-F238E27FC236}">
                <a16:creationId xmlns:a16="http://schemas.microsoft.com/office/drawing/2014/main" id="{3914B0CF-B75A-7D4E-ABF7-E078A328C5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61737" y="4551161"/>
            <a:ext cx="3507577" cy="1865514"/>
          </a:xfrm>
        </p:spPr>
        <p:txBody>
          <a:bodyPr/>
          <a:lstStyle>
            <a:lvl1pPr>
              <a:spcAft>
                <a:spcPts val="0"/>
              </a:spcAft>
              <a:defRPr sz="170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1700">
                <a:solidFill>
                  <a:schemeClr val="bg1"/>
                </a:solidFill>
              </a:defRPr>
            </a:lvl2pPr>
            <a:lvl3pPr>
              <a:spcAft>
                <a:spcPts val="0"/>
              </a:spcAft>
              <a:defRPr sz="1700"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309103B2-7D6B-EC4C-B621-695FDA372F6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12738" y="856800"/>
            <a:ext cx="6527643" cy="470026"/>
          </a:xfrm>
          <a:solidFill>
            <a:schemeClr val="accent1"/>
          </a:solidFill>
        </p:spPr>
        <p:txBody>
          <a:bodyPr wrap="none" lIns="115200" tIns="36000" rIns="115200" bIns="18000">
            <a:spAutoFit/>
          </a:bodyPr>
          <a:lstStyle>
            <a:lvl1pPr marL="0" indent="0">
              <a:lnSpc>
                <a:spcPct val="90000"/>
              </a:lnSpc>
              <a:buFontTx/>
              <a:buNone/>
              <a:defRPr sz="3000" b="1" i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2. ZEILE BEARBEITEN ODER LÖSCHEN</a:t>
            </a:r>
          </a:p>
        </p:txBody>
      </p:sp>
      <p:sp>
        <p:nvSpPr>
          <p:cNvPr id="27" name="Titel 6">
            <a:extLst>
              <a:ext uri="{FF2B5EF4-FFF2-40B4-BE49-F238E27FC236}">
                <a16:creationId xmlns:a16="http://schemas.microsoft.com/office/drawing/2014/main" id="{2CBD3DEC-B5C6-AB4B-9FF0-397EDAD3F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91" y="342783"/>
            <a:ext cx="6148052" cy="458484"/>
          </a:xfrm>
          <a:solidFill>
            <a:schemeClr val="accent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9527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2863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line 2z | Facts Schwarz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47916A4-10A6-4214-82FE-BE98A9A2D6CA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F77720D-433C-4383-AB26-554BF9FABF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6557" y="4230929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197813E-2C44-E84D-9F88-6613911A0CE4}"/>
              </a:ext>
            </a:extLst>
          </p:cNvPr>
          <p:cNvSpPr txBox="1"/>
          <p:nvPr userDrawn="1"/>
        </p:nvSpPr>
        <p:spPr>
          <a:xfrm>
            <a:off x="386556" y="2342340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01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269FF1EE-52E8-F141-9E66-FA6807D3290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6556" y="3434747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6A2C81F-4FAC-D148-9943-F7C14D90731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86556" y="3747626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9E19ADE0-FF19-C64D-9E44-B6868379D223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2799808" y="4891032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1129070-CA9F-C54E-9D8D-0E38B28494B4}"/>
              </a:ext>
            </a:extLst>
          </p:cNvPr>
          <p:cNvSpPr txBox="1"/>
          <p:nvPr userDrawn="1"/>
        </p:nvSpPr>
        <p:spPr>
          <a:xfrm>
            <a:off x="2799807" y="3002443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02</a:t>
            </a:r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E5B34B96-A93D-6C48-A624-0F41C6D3B9B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799807" y="4094850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ADD9014A-E446-AC42-B8DE-0F9B6D588C5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99807" y="4407729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86D5A02C-E0A4-7C45-9278-78C073C952B3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5160641" y="4230929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D90858E-B1CF-3247-9C9A-81817A0D490D}"/>
              </a:ext>
            </a:extLst>
          </p:cNvPr>
          <p:cNvSpPr txBox="1"/>
          <p:nvPr userDrawn="1"/>
        </p:nvSpPr>
        <p:spPr>
          <a:xfrm>
            <a:off x="5160640" y="2342340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03</a:t>
            </a:r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EA340B2E-0D71-BD47-97CE-21777355519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160640" y="3434747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5" name="Textplatzhalter 3">
            <a:extLst>
              <a:ext uri="{FF2B5EF4-FFF2-40B4-BE49-F238E27FC236}">
                <a16:creationId xmlns:a16="http://schemas.microsoft.com/office/drawing/2014/main" id="{117FE934-701C-8A40-B044-C8EFE298F86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640" y="3747626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BEA13746-4225-8546-9AD2-125311CF28AD}"/>
              </a:ext>
            </a:extLst>
          </p:cNvPr>
          <p:cNvSpPr>
            <a:spLocks noGrp="1"/>
          </p:cNvSpPr>
          <p:nvPr>
            <p:ph idx="30" hasCustomPrompt="1"/>
          </p:nvPr>
        </p:nvSpPr>
        <p:spPr>
          <a:xfrm>
            <a:off x="7596750" y="4891032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404B823-BA4B-3247-B65E-0FA35B428340}"/>
              </a:ext>
            </a:extLst>
          </p:cNvPr>
          <p:cNvSpPr txBox="1"/>
          <p:nvPr userDrawn="1"/>
        </p:nvSpPr>
        <p:spPr>
          <a:xfrm>
            <a:off x="7596749" y="3002443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04</a:t>
            </a:r>
          </a:p>
        </p:txBody>
      </p:sp>
      <p:sp>
        <p:nvSpPr>
          <p:cNvPr id="28" name="Textplatzhalter 3">
            <a:extLst>
              <a:ext uri="{FF2B5EF4-FFF2-40B4-BE49-F238E27FC236}">
                <a16:creationId xmlns:a16="http://schemas.microsoft.com/office/drawing/2014/main" id="{B89BBAE8-F0B1-4946-9B35-1C8A2480A6D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96749" y="4094850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9" name="Textplatzhalter 3">
            <a:extLst>
              <a:ext uri="{FF2B5EF4-FFF2-40B4-BE49-F238E27FC236}">
                <a16:creationId xmlns:a16="http://schemas.microsoft.com/office/drawing/2014/main" id="{D37BB88F-AC59-DE44-8614-642B894B130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96749" y="4407729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7CB2B12B-FAC4-F54D-92A4-80EC458EEB79}"/>
              </a:ext>
            </a:extLst>
          </p:cNvPr>
          <p:cNvSpPr>
            <a:spLocks noGrp="1"/>
          </p:cNvSpPr>
          <p:nvPr>
            <p:ph idx="33" hasCustomPrompt="1"/>
          </p:nvPr>
        </p:nvSpPr>
        <p:spPr>
          <a:xfrm>
            <a:off x="9912351" y="4230929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33B4E22E-C8FC-3F4D-9EDC-4441F2B4F2FA}"/>
              </a:ext>
            </a:extLst>
          </p:cNvPr>
          <p:cNvSpPr txBox="1"/>
          <p:nvPr userDrawn="1"/>
        </p:nvSpPr>
        <p:spPr>
          <a:xfrm>
            <a:off x="9912350" y="2342340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05</a:t>
            </a:r>
          </a:p>
        </p:txBody>
      </p:sp>
      <p:sp>
        <p:nvSpPr>
          <p:cNvPr id="32" name="Textplatzhalter 3">
            <a:extLst>
              <a:ext uri="{FF2B5EF4-FFF2-40B4-BE49-F238E27FC236}">
                <a16:creationId xmlns:a16="http://schemas.microsoft.com/office/drawing/2014/main" id="{42446B37-4D88-5146-9386-A3AB344D831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912350" y="3434747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33" name="Textplatzhalter 3">
            <a:extLst>
              <a:ext uri="{FF2B5EF4-FFF2-40B4-BE49-F238E27FC236}">
                <a16:creationId xmlns:a16="http://schemas.microsoft.com/office/drawing/2014/main" id="{8FFE2221-ECC5-DB40-A7FF-F7C75C4E58D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912350" y="3747626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40" name="Textplatzhalter 5">
            <a:extLst>
              <a:ext uri="{FF2B5EF4-FFF2-40B4-BE49-F238E27FC236}">
                <a16:creationId xmlns:a16="http://schemas.microsoft.com/office/drawing/2014/main" id="{EF90EAAD-1AF4-884A-AFB6-5985CEC85E2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12738" y="856800"/>
            <a:ext cx="6527643" cy="470026"/>
          </a:xfrm>
          <a:solidFill>
            <a:schemeClr val="accent1"/>
          </a:solidFill>
        </p:spPr>
        <p:txBody>
          <a:bodyPr wrap="none" lIns="115200" tIns="36000" rIns="115200" bIns="18000">
            <a:spAutoFit/>
          </a:bodyPr>
          <a:lstStyle>
            <a:lvl1pPr marL="0" indent="0">
              <a:lnSpc>
                <a:spcPct val="90000"/>
              </a:lnSpc>
              <a:buFontTx/>
              <a:buNone/>
              <a:defRPr sz="3000" b="1" i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2. ZEILE BEARBEITEN ODER LÖSCHEN</a:t>
            </a:r>
          </a:p>
        </p:txBody>
      </p:sp>
      <p:sp>
        <p:nvSpPr>
          <p:cNvPr id="41" name="Titel 6">
            <a:extLst>
              <a:ext uri="{FF2B5EF4-FFF2-40B4-BE49-F238E27FC236}">
                <a16:creationId xmlns:a16="http://schemas.microsoft.com/office/drawing/2014/main" id="{20C4F1E3-3F31-7543-9031-CC1A0F34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91" y="342783"/>
            <a:ext cx="6148052" cy="458484"/>
          </a:xfrm>
          <a:solidFill>
            <a:schemeClr val="accent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39" name="Grafik 38" descr="Ein Bild, das Text enthält.&#10;&#10;Automatisch generierte Beschreibung">
            <a:extLst>
              <a:ext uri="{FF2B5EF4-FFF2-40B4-BE49-F238E27FC236}">
                <a16:creationId xmlns:a16="http://schemas.microsoft.com/office/drawing/2014/main" id="{99947B2D-CF45-204B-84C1-1F735A3D00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800" y="0"/>
            <a:ext cx="2170800" cy="104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0927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line 2z | Facts Schwarz-Grü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ihandform 34">
            <a:extLst>
              <a:ext uri="{FF2B5EF4-FFF2-40B4-BE49-F238E27FC236}">
                <a16:creationId xmlns:a16="http://schemas.microsoft.com/office/drawing/2014/main" id="{4F371DBD-0789-AA45-9959-4449D48C1B23}"/>
              </a:ext>
            </a:extLst>
          </p:cNvPr>
          <p:cNvSpPr/>
          <p:nvPr userDrawn="1"/>
        </p:nvSpPr>
        <p:spPr>
          <a:xfrm>
            <a:off x="0" y="1533480"/>
            <a:ext cx="12192000" cy="5324520"/>
          </a:xfrm>
          <a:custGeom>
            <a:avLst/>
            <a:gdLst>
              <a:gd name="connsiteX0" fmla="*/ 12192000 w 12192000"/>
              <a:gd name="connsiteY0" fmla="*/ 0 h 5324520"/>
              <a:gd name="connsiteX1" fmla="*/ 12192000 w 12192000"/>
              <a:gd name="connsiteY1" fmla="*/ 5324520 h 5324520"/>
              <a:gd name="connsiteX2" fmla="*/ 0 w 12192000"/>
              <a:gd name="connsiteY2" fmla="*/ 5324520 h 5324520"/>
              <a:gd name="connsiteX3" fmla="*/ 0 w 12192000"/>
              <a:gd name="connsiteY3" fmla="*/ 852548 h 532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324520">
                <a:moveTo>
                  <a:pt x="12192000" y="0"/>
                </a:moveTo>
                <a:lnTo>
                  <a:pt x="12192000" y="5324520"/>
                </a:lnTo>
                <a:lnTo>
                  <a:pt x="0" y="5324520"/>
                </a:lnTo>
                <a:lnTo>
                  <a:pt x="0" y="8525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b="1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1D81-E5FB-4A00-903F-603E009E639F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F77720D-433C-4383-AB26-554BF9FABF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6557" y="4230929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tx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197813E-2C44-E84D-9F88-6613911A0CE4}"/>
              </a:ext>
            </a:extLst>
          </p:cNvPr>
          <p:cNvSpPr txBox="1"/>
          <p:nvPr userDrawn="1"/>
        </p:nvSpPr>
        <p:spPr>
          <a:xfrm>
            <a:off x="386556" y="2342340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01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269FF1EE-52E8-F141-9E66-FA6807D3290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6556" y="3434747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6A2C81F-4FAC-D148-9943-F7C14D90731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86556" y="3747626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9E19ADE0-FF19-C64D-9E44-B6868379D223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2799808" y="4891032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tx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1129070-CA9F-C54E-9D8D-0E38B28494B4}"/>
              </a:ext>
            </a:extLst>
          </p:cNvPr>
          <p:cNvSpPr txBox="1"/>
          <p:nvPr userDrawn="1"/>
        </p:nvSpPr>
        <p:spPr>
          <a:xfrm>
            <a:off x="2799807" y="3002443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02</a:t>
            </a:r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E5B34B96-A93D-6C48-A624-0F41C6D3B9B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799807" y="4094850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ADD9014A-E446-AC42-B8DE-0F9B6D588C5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99807" y="4407729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86D5A02C-E0A4-7C45-9278-78C073C952B3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5160641" y="4230929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tx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D90858E-B1CF-3247-9C9A-81817A0D490D}"/>
              </a:ext>
            </a:extLst>
          </p:cNvPr>
          <p:cNvSpPr txBox="1"/>
          <p:nvPr userDrawn="1"/>
        </p:nvSpPr>
        <p:spPr>
          <a:xfrm>
            <a:off x="5160640" y="2342340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03</a:t>
            </a:r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EA340B2E-0D71-BD47-97CE-21777355519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160640" y="3434747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5" name="Textplatzhalter 3">
            <a:extLst>
              <a:ext uri="{FF2B5EF4-FFF2-40B4-BE49-F238E27FC236}">
                <a16:creationId xmlns:a16="http://schemas.microsoft.com/office/drawing/2014/main" id="{117FE934-701C-8A40-B044-C8EFE298F86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640" y="3747626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BEA13746-4225-8546-9AD2-125311CF28AD}"/>
              </a:ext>
            </a:extLst>
          </p:cNvPr>
          <p:cNvSpPr>
            <a:spLocks noGrp="1"/>
          </p:cNvSpPr>
          <p:nvPr>
            <p:ph idx="30" hasCustomPrompt="1"/>
          </p:nvPr>
        </p:nvSpPr>
        <p:spPr>
          <a:xfrm>
            <a:off x="7596750" y="4891032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tx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404B823-BA4B-3247-B65E-0FA35B428340}"/>
              </a:ext>
            </a:extLst>
          </p:cNvPr>
          <p:cNvSpPr txBox="1"/>
          <p:nvPr userDrawn="1"/>
        </p:nvSpPr>
        <p:spPr>
          <a:xfrm>
            <a:off x="7596749" y="3002443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04</a:t>
            </a:r>
          </a:p>
        </p:txBody>
      </p:sp>
      <p:sp>
        <p:nvSpPr>
          <p:cNvPr id="28" name="Textplatzhalter 3">
            <a:extLst>
              <a:ext uri="{FF2B5EF4-FFF2-40B4-BE49-F238E27FC236}">
                <a16:creationId xmlns:a16="http://schemas.microsoft.com/office/drawing/2014/main" id="{B89BBAE8-F0B1-4946-9B35-1C8A2480A6D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96749" y="4094850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9" name="Textplatzhalter 3">
            <a:extLst>
              <a:ext uri="{FF2B5EF4-FFF2-40B4-BE49-F238E27FC236}">
                <a16:creationId xmlns:a16="http://schemas.microsoft.com/office/drawing/2014/main" id="{D37BB88F-AC59-DE44-8614-642B894B130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96749" y="4407729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7CB2B12B-FAC4-F54D-92A4-80EC458EEB79}"/>
              </a:ext>
            </a:extLst>
          </p:cNvPr>
          <p:cNvSpPr>
            <a:spLocks noGrp="1"/>
          </p:cNvSpPr>
          <p:nvPr>
            <p:ph idx="33" hasCustomPrompt="1"/>
          </p:nvPr>
        </p:nvSpPr>
        <p:spPr>
          <a:xfrm>
            <a:off x="9912351" y="4230929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tx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33B4E22E-C8FC-3F4D-9EDC-4441F2B4F2FA}"/>
              </a:ext>
            </a:extLst>
          </p:cNvPr>
          <p:cNvSpPr txBox="1"/>
          <p:nvPr userDrawn="1"/>
        </p:nvSpPr>
        <p:spPr>
          <a:xfrm>
            <a:off x="9912350" y="2342340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05</a:t>
            </a:r>
          </a:p>
        </p:txBody>
      </p:sp>
      <p:sp>
        <p:nvSpPr>
          <p:cNvPr id="32" name="Textplatzhalter 3">
            <a:extLst>
              <a:ext uri="{FF2B5EF4-FFF2-40B4-BE49-F238E27FC236}">
                <a16:creationId xmlns:a16="http://schemas.microsoft.com/office/drawing/2014/main" id="{42446B37-4D88-5146-9386-A3AB344D831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912350" y="3434747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33" name="Textplatzhalter 3">
            <a:extLst>
              <a:ext uri="{FF2B5EF4-FFF2-40B4-BE49-F238E27FC236}">
                <a16:creationId xmlns:a16="http://schemas.microsoft.com/office/drawing/2014/main" id="{8FFE2221-ECC5-DB40-A7FF-F7C75C4E58D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912350" y="3747626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42" name="Textplatzhalter 5">
            <a:extLst>
              <a:ext uri="{FF2B5EF4-FFF2-40B4-BE49-F238E27FC236}">
                <a16:creationId xmlns:a16="http://schemas.microsoft.com/office/drawing/2014/main" id="{E6787D87-D97D-4A49-A612-D7067A475D3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12738" y="856800"/>
            <a:ext cx="6527643" cy="470026"/>
          </a:xfrm>
          <a:solidFill>
            <a:schemeClr val="accent1"/>
          </a:solidFill>
        </p:spPr>
        <p:txBody>
          <a:bodyPr wrap="none" lIns="115200" tIns="36000" rIns="115200" bIns="18000">
            <a:spAutoFit/>
          </a:bodyPr>
          <a:lstStyle>
            <a:lvl1pPr marL="0" indent="0">
              <a:lnSpc>
                <a:spcPct val="90000"/>
              </a:lnSpc>
              <a:buFontTx/>
              <a:buNone/>
              <a:defRPr sz="3000" b="1" i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2. ZEILE BEARBEITEN ODER LÖSCHEN</a:t>
            </a:r>
          </a:p>
        </p:txBody>
      </p:sp>
      <p:sp>
        <p:nvSpPr>
          <p:cNvPr id="43" name="Titel 6">
            <a:extLst>
              <a:ext uri="{FF2B5EF4-FFF2-40B4-BE49-F238E27FC236}">
                <a16:creationId xmlns:a16="http://schemas.microsoft.com/office/drawing/2014/main" id="{6A2810A6-09F0-914A-ACD9-D61645D02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91" y="342783"/>
            <a:ext cx="6148052" cy="458484"/>
          </a:xfrm>
          <a:solidFill>
            <a:schemeClr val="accent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34" name="Grafik 33" descr="Ein Bild, das Text enthält.&#10;&#10;Automatisch generierte Beschreibung">
            <a:extLst>
              <a:ext uri="{FF2B5EF4-FFF2-40B4-BE49-F238E27FC236}">
                <a16:creationId xmlns:a16="http://schemas.microsoft.com/office/drawing/2014/main" id="{6CCAC7B7-2E33-DB4C-A384-29404697AD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800" y="0"/>
            <a:ext cx="2170800" cy="104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5855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ollbild | mitte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4">
            <a:extLst>
              <a:ext uri="{FF2B5EF4-FFF2-40B4-BE49-F238E27FC236}">
                <a16:creationId xmlns:a16="http://schemas.microsoft.com/office/drawing/2014/main" id="{456BB6B8-CE6B-314F-B7F1-29186EBAE75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1"/>
            <a:ext cx="12291238" cy="6857999"/>
          </a:xfrm>
          <a:pattFill prst="lt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  Bild durch klicken auf Symbol hinzufügen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84251C6-1208-4642-9E00-B15332AFDA96}"/>
              </a:ext>
            </a:extLst>
          </p:cNvPr>
          <p:cNvSpPr/>
          <p:nvPr userDrawn="1"/>
        </p:nvSpPr>
        <p:spPr>
          <a:xfrm rot="-240000">
            <a:off x="3013536" y="1752270"/>
            <a:ext cx="9820800" cy="6058799"/>
          </a:xfrm>
          <a:prstGeom prst="rect">
            <a:avLst/>
          </a:prstGeom>
          <a:noFill/>
          <a:ln w="139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81E76F3-931E-F448-AE2D-5E00792DDC59}"/>
              </a:ext>
            </a:extLst>
          </p:cNvPr>
          <p:cNvSpPr txBox="1"/>
          <p:nvPr userDrawn="1"/>
        </p:nvSpPr>
        <p:spPr>
          <a:xfrm>
            <a:off x="4567428" y="-882396"/>
            <a:ext cx="0" cy="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marL="180975" indent="-180975" algn="l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</a:pPr>
            <a:endParaRPr lang="de-DE" sz="1700" dirty="0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487E4A6B-48F6-F445-A506-6E203B72F0F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47999" y="0"/>
            <a:ext cx="2844000" cy="1371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 </a:t>
            </a:r>
          </a:p>
        </p:txBody>
      </p:sp>
      <p:sp>
        <p:nvSpPr>
          <p:cNvPr id="19" name="Textplatzhalter 14">
            <a:extLst>
              <a:ext uri="{FF2B5EF4-FFF2-40B4-BE49-F238E27FC236}">
                <a16:creationId xmlns:a16="http://schemas.microsoft.com/office/drawing/2014/main" id="{4E308A03-67AB-454F-930C-EF17E783CAEE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 rot="-240000">
            <a:off x="2720190" y="1533600"/>
            <a:ext cx="2608038" cy="416579"/>
          </a:xfrm>
          <a:custGeom>
            <a:avLst/>
            <a:gdLst>
              <a:gd name="connsiteX0" fmla="*/ 0 w 10493375"/>
              <a:gd name="connsiteY0" fmla="*/ 278347 h 1670050"/>
              <a:gd name="connsiteX1" fmla="*/ 278347 w 10493375"/>
              <a:gd name="connsiteY1" fmla="*/ 0 h 1670050"/>
              <a:gd name="connsiteX2" fmla="*/ 10215028 w 10493375"/>
              <a:gd name="connsiteY2" fmla="*/ 0 h 1670050"/>
              <a:gd name="connsiteX3" fmla="*/ 10493375 w 10493375"/>
              <a:gd name="connsiteY3" fmla="*/ 278347 h 1670050"/>
              <a:gd name="connsiteX4" fmla="*/ 10493375 w 10493375"/>
              <a:gd name="connsiteY4" fmla="*/ 1391703 h 1670050"/>
              <a:gd name="connsiteX5" fmla="*/ 10215028 w 10493375"/>
              <a:gd name="connsiteY5" fmla="*/ 1670050 h 1670050"/>
              <a:gd name="connsiteX6" fmla="*/ 278347 w 10493375"/>
              <a:gd name="connsiteY6" fmla="*/ 1670050 h 1670050"/>
              <a:gd name="connsiteX7" fmla="*/ 0 w 10493375"/>
              <a:gd name="connsiteY7" fmla="*/ 1391703 h 1670050"/>
              <a:gd name="connsiteX8" fmla="*/ 0 w 10493375"/>
              <a:gd name="connsiteY8" fmla="*/ 278347 h 1670050"/>
              <a:gd name="connsiteX0" fmla="*/ 0 w 10493375"/>
              <a:gd name="connsiteY0" fmla="*/ 278347 h 1670050"/>
              <a:gd name="connsiteX1" fmla="*/ 421222 w 10493375"/>
              <a:gd name="connsiteY1" fmla="*/ 0 h 1670050"/>
              <a:gd name="connsiteX2" fmla="*/ 10215028 w 10493375"/>
              <a:gd name="connsiteY2" fmla="*/ 0 h 1670050"/>
              <a:gd name="connsiteX3" fmla="*/ 10493375 w 10493375"/>
              <a:gd name="connsiteY3" fmla="*/ 278347 h 1670050"/>
              <a:gd name="connsiteX4" fmla="*/ 10493375 w 10493375"/>
              <a:gd name="connsiteY4" fmla="*/ 1391703 h 1670050"/>
              <a:gd name="connsiteX5" fmla="*/ 10215028 w 10493375"/>
              <a:gd name="connsiteY5" fmla="*/ 1670050 h 1670050"/>
              <a:gd name="connsiteX6" fmla="*/ 278347 w 10493375"/>
              <a:gd name="connsiteY6" fmla="*/ 1670050 h 1670050"/>
              <a:gd name="connsiteX7" fmla="*/ 0 w 10493375"/>
              <a:gd name="connsiteY7" fmla="*/ 1391703 h 1670050"/>
              <a:gd name="connsiteX8" fmla="*/ 0 w 10493375"/>
              <a:gd name="connsiteY8" fmla="*/ 278347 h 1670050"/>
              <a:gd name="connsiteX0" fmla="*/ 0 w 10496550"/>
              <a:gd name="connsiteY0" fmla="*/ 383122 h 1670050"/>
              <a:gd name="connsiteX1" fmla="*/ 424397 w 10496550"/>
              <a:gd name="connsiteY1" fmla="*/ 0 h 1670050"/>
              <a:gd name="connsiteX2" fmla="*/ 10218203 w 10496550"/>
              <a:gd name="connsiteY2" fmla="*/ 0 h 1670050"/>
              <a:gd name="connsiteX3" fmla="*/ 10496550 w 10496550"/>
              <a:gd name="connsiteY3" fmla="*/ 278347 h 1670050"/>
              <a:gd name="connsiteX4" fmla="*/ 10496550 w 10496550"/>
              <a:gd name="connsiteY4" fmla="*/ 1391703 h 1670050"/>
              <a:gd name="connsiteX5" fmla="*/ 10218203 w 10496550"/>
              <a:gd name="connsiteY5" fmla="*/ 1670050 h 1670050"/>
              <a:gd name="connsiteX6" fmla="*/ 281522 w 10496550"/>
              <a:gd name="connsiteY6" fmla="*/ 1670050 h 1670050"/>
              <a:gd name="connsiteX7" fmla="*/ 3175 w 10496550"/>
              <a:gd name="connsiteY7" fmla="*/ 1391703 h 1670050"/>
              <a:gd name="connsiteX8" fmla="*/ 0 w 10496550"/>
              <a:gd name="connsiteY8" fmla="*/ 383122 h 1670050"/>
              <a:gd name="connsiteX0" fmla="*/ 0 w 10496550"/>
              <a:gd name="connsiteY0" fmla="*/ 383122 h 1670050"/>
              <a:gd name="connsiteX1" fmla="*/ 424397 w 10496550"/>
              <a:gd name="connsiteY1" fmla="*/ 0 h 1670050"/>
              <a:gd name="connsiteX2" fmla="*/ 10218203 w 10496550"/>
              <a:gd name="connsiteY2" fmla="*/ 0 h 1670050"/>
              <a:gd name="connsiteX3" fmla="*/ 10496550 w 10496550"/>
              <a:gd name="connsiteY3" fmla="*/ 278347 h 1670050"/>
              <a:gd name="connsiteX4" fmla="*/ 10496550 w 10496550"/>
              <a:gd name="connsiteY4" fmla="*/ 1391703 h 1670050"/>
              <a:gd name="connsiteX5" fmla="*/ 10218203 w 10496550"/>
              <a:gd name="connsiteY5" fmla="*/ 1670050 h 1670050"/>
              <a:gd name="connsiteX6" fmla="*/ 281522 w 10496550"/>
              <a:gd name="connsiteY6" fmla="*/ 1670050 h 1670050"/>
              <a:gd name="connsiteX7" fmla="*/ 3175 w 10496550"/>
              <a:gd name="connsiteY7" fmla="*/ 1391703 h 1670050"/>
              <a:gd name="connsiteX8" fmla="*/ 0 w 10496550"/>
              <a:gd name="connsiteY8" fmla="*/ 383122 h 1670050"/>
              <a:gd name="connsiteX0" fmla="*/ 0 w 10496550"/>
              <a:gd name="connsiteY0" fmla="*/ 383122 h 1670050"/>
              <a:gd name="connsiteX1" fmla="*/ 424397 w 10496550"/>
              <a:gd name="connsiteY1" fmla="*/ 0 h 1670050"/>
              <a:gd name="connsiteX2" fmla="*/ 10218203 w 10496550"/>
              <a:gd name="connsiteY2" fmla="*/ 0 h 1670050"/>
              <a:gd name="connsiteX3" fmla="*/ 10496550 w 10496550"/>
              <a:gd name="connsiteY3" fmla="*/ 278347 h 1670050"/>
              <a:gd name="connsiteX4" fmla="*/ 10496550 w 10496550"/>
              <a:gd name="connsiteY4" fmla="*/ 1391703 h 1670050"/>
              <a:gd name="connsiteX5" fmla="*/ 10218203 w 10496550"/>
              <a:gd name="connsiteY5" fmla="*/ 1670050 h 1670050"/>
              <a:gd name="connsiteX6" fmla="*/ 281522 w 10496550"/>
              <a:gd name="connsiteY6" fmla="*/ 1670050 h 1670050"/>
              <a:gd name="connsiteX7" fmla="*/ 3175 w 10496550"/>
              <a:gd name="connsiteY7" fmla="*/ 1391703 h 1670050"/>
              <a:gd name="connsiteX8" fmla="*/ 0 w 10496550"/>
              <a:gd name="connsiteY8" fmla="*/ 383122 h 1670050"/>
              <a:gd name="connsiteX0" fmla="*/ 193680 w 10493380"/>
              <a:gd name="connsiteY0" fmla="*/ 411697 h 1670050"/>
              <a:gd name="connsiteX1" fmla="*/ 421227 w 10493380"/>
              <a:gd name="connsiteY1" fmla="*/ 0 h 1670050"/>
              <a:gd name="connsiteX2" fmla="*/ 10215033 w 10493380"/>
              <a:gd name="connsiteY2" fmla="*/ 0 h 1670050"/>
              <a:gd name="connsiteX3" fmla="*/ 10493380 w 10493380"/>
              <a:gd name="connsiteY3" fmla="*/ 278347 h 1670050"/>
              <a:gd name="connsiteX4" fmla="*/ 10493380 w 10493380"/>
              <a:gd name="connsiteY4" fmla="*/ 1391703 h 1670050"/>
              <a:gd name="connsiteX5" fmla="*/ 10215033 w 10493380"/>
              <a:gd name="connsiteY5" fmla="*/ 1670050 h 1670050"/>
              <a:gd name="connsiteX6" fmla="*/ 278352 w 10493380"/>
              <a:gd name="connsiteY6" fmla="*/ 1670050 h 1670050"/>
              <a:gd name="connsiteX7" fmla="*/ 5 w 10493380"/>
              <a:gd name="connsiteY7" fmla="*/ 1391703 h 1670050"/>
              <a:gd name="connsiteX8" fmla="*/ 193680 w 10493380"/>
              <a:gd name="connsiteY8" fmla="*/ 411697 h 1670050"/>
              <a:gd name="connsiteX0" fmla="*/ 6441 w 10493466"/>
              <a:gd name="connsiteY0" fmla="*/ 392647 h 1670050"/>
              <a:gd name="connsiteX1" fmla="*/ 421313 w 10493466"/>
              <a:gd name="connsiteY1" fmla="*/ 0 h 1670050"/>
              <a:gd name="connsiteX2" fmla="*/ 10215119 w 10493466"/>
              <a:gd name="connsiteY2" fmla="*/ 0 h 1670050"/>
              <a:gd name="connsiteX3" fmla="*/ 10493466 w 10493466"/>
              <a:gd name="connsiteY3" fmla="*/ 278347 h 1670050"/>
              <a:gd name="connsiteX4" fmla="*/ 10493466 w 10493466"/>
              <a:gd name="connsiteY4" fmla="*/ 1391703 h 1670050"/>
              <a:gd name="connsiteX5" fmla="*/ 10215119 w 10493466"/>
              <a:gd name="connsiteY5" fmla="*/ 1670050 h 1670050"/>
              <a:gd name="connsiteX6" fmla="*/ 278438 w 10493466"/>
              <a:gd name="connsiteY6" fmla="*/ 1670050 h 1670050"/>
              <a:gd name="connsiteX7" fmla="*/ 91 w 10493466"/>
              <a:gd name="connsiteY7" fmla="*/ 1391703 h 1670050"/>
              <a:gd name="connsiteX8" fmla="*/ 6441 w 10493466"/>
              <a:gd name="connsiteY8" fmla="*/ 392647 h 1670050"/>
              <a:gd name="connsiteX0" fmla="*/ 305 w 10493680"/>
              <a:gd name="connsiteY0" fmla="*/ 398997 h 1670050"/>
              <a:gd name="connsiteX1" fmla="*/ 421527 w 10493680"/>
              <a:gd name="connsiteY1" fmla="*/ 0 h 1670050"/>
              <a:gd name="connsiteX2" fmla="*/ 10215333 w 10493680"/>
              <a:gd name="connsiteY2" fmla="*/ 0 h 1670050"/>
              <a:gd name="connsiteX3" fmla="*/ 10493680 w 10493680"/>
              <a:gd name="connsiteY3" fmla="*/ 278347 h 1670050"/>
              <a:gd name="connsiteX4" fmla="*/ 10493680 w 10493680"/>
              <a:gd name="connsiteY4" fmla="*/ 1391703 h 1670050"/>
              <a:gd name="connsiteX5" fmla="*/ 10215333 w 10493680"/>
              <a:gd name="connsiteY5" fmla="*/ 1670050 h 1670050"/>
              <a:gd name="connsiteX6" fmla="*/ 278652 w 10493680"/>
              <a:gd name="connsiteY6" fmla="*/ 1670050 h 1670050"/>
              <a:gd name="connsiteX7" fmla="*/ 305 w 10493680"/>
              <a:gd name="connsiteY7" fmla="*/ 1391703 h 1670050"/>
              <a:gd name="connsiteX8" fmla="*/ 305 w 10493680"/>
              <a:gd name="connsiteY8" fmla="*/ 398997 h 1670050"/>
              <a:gd name="connsiteX0" fmla="*/ 0 w 10493375"/>
              <a:gd name="connsiteY0" fmla="*/ 398997 h 1741521"/>
              <a:gd name="connsiteX1" fmla="*/ 421222 w 10493375"/>
              <a:gd name="connsiteY1" fmla="*/ 0 h 1741521"/>
              <a:gd name="connsiteX2" fmla="*/ 10215028 w 10493375"/>
              <a:gd name="connsiteY2" fmla="*/ 0 h 1741521"/>
              <a:gd name="connsiteX3" fmla="*/ 10493375 w 10493375"/>
              <a:gd name="connsiteY3" fmla="*/ 278347 h 1741521"/>
              <a:gd name="connsiteX4" fmla="*/ 10493375 w 10493375"/>
              <a:gd name="connsiteY4" fmla="*/ 1391703 h 1741521"/>
              <a:gd name="connsiteX5" fmla="*/ 10215028 w 10493375"/>
              <a:gd name="connsiteY5" fmla="*/ 1670050 h 1741521"/>
              <a:gd name="connsiteX6" fmla="*/ 278347 w 10493375"/>
              <a:gd name="connsiteY6" fmla="*/ 1670050 h 1741521"/>
              <a:gd name="connsiteX7" fmla="*/ 3175 w 10493375"/>
              <a:gd name="connsiteY7" fmla="*/ 1674278 h 1741521"/>
              <a:gd name="connsiteX8" fmla="*/ 0 w 10493375"/>
              <a:gd name="connsiteY8" fmla="*/ 398997 h 1741521"/>
              <a:gd name="connsiteX0" fmla="*/ 0 w 10493375"/>
              <a:gd name="connsiteY0" fmla="*/ 398997 h 1674482"/>
              <a:gd name="connsiteX1" fmla="*/ 421222 w 10493375"/>
              <a:gd name="connsiteY1" fmla="*/ 0 h 1674482"/>
              <a:gd name="connsiteX2" fmla="*/ 10215028 w 10493375"/>
              <a:gd name="connsiteY2" fmla="*/ 0 h 1674482"/>
              <a:gd name="connsiteX3" fmla="*/ 10493375 w 10493375"/>
              <a:gd name="connsiteY3" fmla="*/ 278347 h 1674482"/>
              <a:gd name="connsiteX4" fmla="*/ 10493375 w 10493375"/>
              <a:gd name="connsiteY4" fmla="*/ 1391703 h 1674482"/>
              <a:gd name="connsiteX5" fmla="*/ 10215028 w 10493375"/>
              <a:gd name="connsiteY5" fmla="*/ 1670050 h 1674482"/>
              <a:gd name="connsiteX6" fmla="*/ 278347 w 10493375"/>
              <a:gd name="connsiteY6" fmla="*/ 1670050 h 1674482"/>
              <a:gd name="connsiteX7" fmla="*/ 3175 w 10493375"/>
              <a:gd name="connsiteY7" fmla="*/ 1674278 h 1674482"/>
              <a:gd name="connsiteX8" fmla="*/ 0 w 10493375"/>
              <a:gd name="connsiteY8" fmla="*/ 398997 h 1674482"/>
              <a:gd name="connsiteX0" fmla="*/ 0 w 10493375"/>
              <a:gd name="connsiteY0" fmla="*/ 398997 h 1671103"/>
              <a:gd name="connsiteX1" fmla="*/ 421222 w 10493375"/>
              <a:gd name="connsiteY1" fmla="*/ 0 h 1671103"/>
              <a:gd name="connsiteX2" fmla="*/ 10215028 w 10493375"/>
              <a:gd name="connsiteY2" fmla="*/ 0 h 1671103"/>
              <a:gd name="connsiteX3" fmla="*/ 10493375 w 10493375"/>
              <a:gd name="connsiteY3" fmla="*/ 278347 h 1671103"/>
              <a:gd name="connsiteX4" fmla="*/ 10493375 w 10493375"/>
              <a:gd name="connsiteY4" fmla="*/ 1391703 h 1671103"/>
              <a:gd name="connsiteX5" fmla="*/ 10215028 w 10493375"/>
              <a:gd name="connsiteY5" fmla="*/ 1670050 h 1671103"/>
              <a:gd name="connsiteX6" fmla="*/ 278347 w 10493375"/>
              <a:gd name="connsiteY6" fmla="*/ 1670050 h 1671103"/>
              <a:gd name="connsiteX7" fmla="*/ 3175 w 10493375"/>
              <a:gd name="connsiteY7" fmla="*/ 1671103 h 1671103"/>
              <a:gd name="connsiteX8" fmla="*/ 0 w 10493375"/>
              <a:gd name="connsiteY8" fmla="*/ 398997 h 1671103"/>
              <a:gd name="connsiteX0" fmla="*/ 0 w 10493375"/>
              <a:gd name="connsiteY0" fmla="*/ 398997 h 1671103"/>
              <a:gd name="connsiteX1" fmla="*/ 421222 w 10493375"/>
              <a:gd name="connsiteY1" fmla="*/ 0 h 1671103"/>
              <a:gd name="connsiteX2" fmla="*/ 8906928 w 10493375"/>
              <a:gd name="connsiteY2" fmla="*/ 0 h 1671103"/>
              <a:gd name="connsiteX3" fmla="*/ 10493375 w 10493375"/>
              <a:gd name="connsiteY3" fmla="*/ 278347 h 1671103"/>
              <a:gd name="connsiteX4" fmla="*/ 10493375 w 10493375"/>
              <a:gd name="connsiteY4" fmla="*/ 1391703 h 1671103"/>
              <a:gd name="connsiteX5" fmla="*/ 10215028 w 10493375"/>
              <a:gd name="connsiteY5" fmla="*/ 1670050 h 1671103"/>
              <a:gd name="connsiteX6" fmla="*/ 278347 w 10493375"/>
              <a:gd name="connsiteY6" fmla="*/ 1670050 h 1671103"/>
              <a:gd name="connsiteX7" fmla="*/ 3175 w 10493375"/>
              <a:gd name="connsiteY7" fmla="*/ 1671103 h 1671103"/>
              <a:gd name="connsiteX8" fmla="*/ 0 w 10493375"/>
              <a:gd name="connsiteY8" fmla="*/ 398997 h 1671103"/>
              <a:gd name="connsiteX0" fmla="*/ 0 w 10493375"/>
              <a:gd name="connsiteY0" fmla="*/ 398997 h 1671103"/>
              <a:gd name="connsiteX1" fmla="*/ 421222 w 10493375"/>
              <a:gd name="connsiteY1" fmla="*/ 0 h 1671103"/>
              <a:gd name="connsiteX2" fmla="*/ 8906928 w 10493375"/>
              <a:gd name="connsiteY2" fmla="*/ 0 h 1671103"/>
              <a:gd name="connsiteX3" fmla="*/ 9531350 w 10493375"/>
              <a:gd name="connsiteY3" fmla="*/ 252947 h 1671103"/>
              <a:gd name="connsiteX4" fmla="*/ 10493375 w 10493375"/>
              <a:gd name="connsiteY4" fmla="*/ 1391703 h 1671103"/>
              <a:gd name="connsiteX5" fmla="*/ 10215028 w 10493375"/>
              <a:gd name="connsiteY5" fmla="*/ 1670050 h 1671103"/>
              <a:gd name="connsiteX6" fmla="*/ 278347 w 10493375"/>
              <a:gd name="connsiteY6" fmla="*/ 1670050 h 1671103"/>
              <a:gd name="connsiteX7" fmla="*/ 3175 w 10493375"/>
              <a:gd name="connsiteY7" fmla="*/ 1671103 h 1671103"/>
              <a:gd name="connsiteX8" fmla="*/ 0 w 10493375"/>
              <a:gd name="connsiteY8" fmla="*/ 398997 h 1671103"/>
              <a:gd name="connsiteX0" fmla="*/ 0 w 10493375"/>
              <a:gd name="connsiteY0" fmla="*/ 402532 h 1674638"/>
              <a:gd name="connsiteX1" fmla="*/ 421222 w 10493375"/>
              <a:gd name="connsiteY1" fmla="*/ 3535 h 1674638"/>
              <a:gd name="connsiteX2" fmla="*/ 8906928 w 10493375"/>
              <a:gd name="connsiteY2" fmla="*/ 3535 h 1674638"/>
              <a:gd name="connsiteX3" fmla="*/ 9531350 w 10493375"/>
              <a:gd name="connsiteY3" fmla="*/ 256482 h 1674638"/>
              <a:gd name="connsiteX4" fmla="*/ 10493375 w 10493375"/>
              <a:gd name="connsiteY4" fmla="*/ 1395238 h 1674638"/>
              <a:gd name="connsiteX5" fmla="*/ 10215028 w 10493375"/>
              <a:gd name="connsiteY5" fmla="*/ 1673585 h 1674638"/>
              <a:gd name="connsiteX6" fmla="*/ 278347 w 10493375"/>
              <a:gd name="connsiteY6" fmla="*/ 1673585 h 1674638"/>
              <a:gd name="connsiteX7" fmla="*/ 3175 w 10493375"/>
              <a:gd name="connsiteY7" fmla="*/ 1674638 h 1674638"/>
              <a:gd name="connsiteX8" fmla="*/ 0 w 10493375"/>
              <a:gd name="connsiteY8" fmla="*/ 402532 h 1674638"/>
              <a:gd name="connsiteX0" fmla="*/ 0 w 10493375"/>
              <a:gd name="connsiteY0" fmla="*/ 401185 h 1673291"/>
              <a:gd name="connsiteX1" fmla="*/ 421222 w 10493375"/>
              <a:gd name="connsiteY1" fmla="*/ 2188 h 1673291"/>
              <a:gd name="connsiteX2" fmla="*/ 8906928 w 10493375"/>
              <a:gd name="connsiteY2" fmla="*/ 2188 h 1673291"/>
              <a:gd name="connsiteX3" fmla="*/ 9531350 w 10493375"/>
              <a:gd name="connsiteY3" fmla="*/ 255135 h 1673291"/>
              <a:gd name="connsiteX4" fmla="*/ 10493375 w 10493375"/>
              <a:gd name="connsiteY4" fmla="*/ 1393891 h 1673291"/>
              <a:gd name="connsiteX5" fmla="*/ 10215028 w 10493375"/>
              <a:gd name="connsiteY5" fmla="*/ 1672238 h 1673291"/>
              <a:gd name="connsiteX6" fmla="*/ 278347 w 10493375"/>
              <a:gd name="connsiteY6" fmla="*/ 1672238 h 1673291"/>
              <a:gd name="connsiteX7" fmla="*/ 3175 w 10493375"/>
              <a:gd name="connsiteY7" fmla="*/ 1673291 h 1673291"/>
              <a:gd name="connsiteX8" fmla="*/ 0 w 10493375"/>
              <a:gd name="connsiteY8" fmla="*/ 401185 h 1673291"/>
              <a:gd name="connsiteX0" fmla="*/ 0 w 10262467"/>
              <a:gd name="connsiteY0" fmla="*/ 401185 h 1673291"/>
              <a:gd name="connsiteX1" fmla="*/ 421222 w 10262467"/>
              <a:gd name="connsiteY1" fmla="*/ 2188 h 1673291"/>
              <a:gd name="connsiteX2" fmla="*/ 8906928 w 10262467"/>
              <a:gd name="connsiteY2" fmla="*/ 2188 h 1673291"/>
              <a:gd name="connsiteX3" fmla="*/ 9531350 w 10262467"/>
              <a:gd name="connsiteY3" fmla="*/ 255135 h 1673291"/>
              <a:gd name="connsiteX4" fmla="*/ 10099675 w 10262467"/>
              <a:gd name="connsiteY4" fmla="*/ 1368491 h 1673291"/>
              <a:gd name="connsiteX5" fmla="*/ 10215028 w 10262467"/>
              <a:gd name="connsiteY5" fmla="*/ 1672238 h 1673291"/>
              <a:gd name="connsiteX6" fmla="*/ 278347 w 10262467"/>
              <a:gd name="connsiteY6" fmla="*/ 1672238 h 1673291"/>
              <a:gd name="connsiteX7" fmla="*/ 3175 w 10262467"/>
              <a:gd name="connsiteY7" fmla="*/ 1673291 h 1673291"/>
              <a:gd name="connsiteX8" fmla="*/ 0 w 10262467"/>
              <a:gd name="connsiteY8" fmla="*/ 401185 h 1673291"/>
              <a:gd name="connsiteX0" fmla="*/ 0 w 10509448"/>
              <a:gd name="connsiteY0" fmla="*/ 401185 h 1675413"/>
              <a:gd name="connsiteX1" fmla="*/ 421222 w 10509448"/>
              <a:gd name="connsiteY1" fmla="*/ 2188 h 1675413"/>
              <a:gd name="connsiteX2" fmla="*/ 8906928 w 10509448"/>
              <a:gd name="connsiteY2" fmla="*/ 2188 h 1675413"/>
              <a:gd name="connsiteX3" fmla="*/ 9531350 w 10509448"/>
              <a:gd name="connsiteY3" fmla="*/ 255135 h 1675413"/>
              <a:gd name="connsiteX4" fmla="*/ 10099675 w 10509448"/>
              <a:gd name="connsiteY4" fmla="*/ 1368491 h 1675413"/>
              <a:gd name="connsiteX5" fmla="*/ 10481728 w 10509448"/>
              <a:gd name="connsiteY5" fmla="*/ 1675413 h 1675413"/>
              <a:gd name="connsiteX6" fmla="*/ 278347 w 10509448"/>
              <a:gd name="connsiteY6" fmla="*/ 1672238 h 1675413"/>
              <a:gd name="connsiteX7" fmla="*/ 3175 w 10509448"/>
              <a:gd name="connsiteY7" fmla="*/ 1673291 h 1675413"/>
              <a:gd name="connsiteX8" fmla="*/ 0 w 10509448"/>
              <a:gd name="connsiteY8" fmla="*/ 401185 h 1675413"/>
              <a:gd name="connsiteX0" fmla="*/ 0 w 10481728"/>
              <a:gd name="connsiteY0" fmla="*/ 401185 h 1675413"/>
              <a:gd name="connsiteX1" fmla="*/ 421222 w 10481728"/>
              <a:gd name="connsiteY1" fmla="*/ 2188 h 1675413"/>
              <a:gd name="connsiteX2" fmla="*/ 8906928 w 10481728"/>
              <a:gd name="connsiteY2" fmla="*/ 2188 h 1675413"/>
              <a:gd name="connsiteX3" fmla="*/ 9531350 w 10481728"/>
              <a:gd name="connsiteY3" fmla="*/ 255135 h 1675413"/>
              <a:gd name="connsiteX4" fmla="*/ 10099675 w 10481728"/>
              <a:gd name="connsiteY4" fmla="*/ 1368491 h 1675413"/>
              <a:gd name="connsiteX5" fmla="*/ 10481728 w 10481728"/>
              <a:gd name="connsiteY5" fmla="*/ 1675413 h 1675413"/>
              <a:gd name="connsiteX6" fmla="*/ 278347 w 10481728"/>
              <a:gd name="connsiteY6" fmla="*/ 1672238 h 1675413"/>
              <a:gd name="connsiteX7" fmla="*/ 3175 w 10481728"/>
              <a:gd name="connsiteY7" fmla="*/ 1673291 h 1675413"/>
              <a:gd name="connsiteX8" fmla="*/ 0 w 10481728"/>
              <a:gd name="connsiteY8" fmla="*/ 401185 h 1675413"/>
              <a:gd name="connsiteX0" fmla="*/ 0 w 10481728"/>
              <a:gd name="connsiteY0" fmla="*/ 401185 h 1675413"/>
              <a:gd name="connsiteX1" fmla="*/ 421222 w 10481728"/>
              <a:gd name="connsiteY1" fmla="*/ 2188 h 1675413"/>
              <a:gd name="connsiteX2" fmla="*/ 8906928 w 10481728"/>
              <a:gd name="connsiteY2" fmla="*/ 2188 h 1675413"/>
              <a:gd name="connsiteX3" fmla="*/ 9531350 w 10481728"/>
              <a:gd name="connsiteY3" fmla="*/ 255135 h 1675413"/>
              <a:gd name="connsiteX4" fmla="*/ 10099675 w 10481728"/>
              <a:gd name="connsiteY4" fmla="*/ 1368491 h 1675413"/>
              <a:gd name="connsiteX5" fmla="*/ 10481728 w 10481728"/>
              <a:gd name="connsiteY5" fmla="*/ 1675413 h 1675413"/>
              <a:gd name="connsiteX6" fmla="*/ 278347 w 10481728"/>
              <a:gd name="connsiteY6" fmla="*/ 1672238 h 1675413"/>
              <a:gd name="connsiteX7" fmla="*/ 3175 w 10481728"/>
              <a:gd name="connsiteY7" fmla="*/ 1673291 h 1675413"/>
              <a:gd name="connsiteX8" fmla="*/ 0 w 10481728"/>
              <a:gd name="connsiteY8" fmla="*/ 401185 h 1675413"/>
              <a:gd name="connsiteX0" fmla="*/ 0 w 10481728"/>
              <a:gd name="connsiteY0" fmla="*/ 401711 h 1675939"/>
              <a:gd name="connsiteX1" fmla="*/ 421222 w 10481728"/>
              <a:gd name="connsiteY1" fmla="*/ 2714 h 1675939"/>
              <a:gd name="connsiteX2" fmla="*/ 8906928 w 10481728"/>
              <a:gd name="connsiteY2" fmla="*/ 2714 h 1675939"/>
              <a:gd name="connsiteX3" fmla="*/ 9531350 w 10481728"/>
              <a:gd name="connsiteY3" fmla="*/ 252486 h 1675939"/>
              <a:gd name="connsiteX4" fmla="*/ 10099675 w 10481728"/>
              <a:gd name="connsiteY4" fmla="*/ 1369017 h 1675939"/>
              <a:gd name="connsiteX5" fmla="*/ 10481728 w 10481728"/>
              <a:gd name="connsiteY5" fmla="*/ 1675939 h 1675939"/>
              <a:gd name="connsiteX6" fmla="*/ 278347 w 10481728"/>
              <a:gd name="connsiteY6" fmla="*/ 1672764 h 1675939"/>
              <a:gd name="connsiteX7" fmla="*/ 3175 w 10481728"/>
              <a:gd name="connsiteY7" fmla="*/ 1673817 h 1675939"/>
              <a:gd name="connsiteX8" fmla="*/ 0 w 10481728"/>
              <a:gd name="connsiteY8" fmla="*/ 401711 h 1675939"/>
              <a:gd name="connsiteX0" fmla="*/ 0 w 10481728"/>
              <a:gd name="connsiteY0" fmla="*/ 398997 h 1673225"/>
              <a:gd name="connsiteX1" fmla="*/ 421222 w 10481728"/>
              <a:gd name="connsiteY1" fmla="*/ 0 h 1673225"/>
              <a:gd name="connsiteX2" fmla="*/ 8906928 w 10481728"/>
              <a:gd name="connsiteY2" fmla="*/ 0 h 1673225"/>
              <a:gd name="connsiteX3" fmla="*/ 9531350 w 10481728"/>
              <a:gd name="connsiteY3" fmla="*/ 249772 h 1673225"/>
              <a:gd name="connsiteX4" fmla="*/ 10099675 w 10481728"/>
              <a:gd name="connsiteY4" fmla="*/ 1366303 h 1673225"/>
              <a:gd name="connsiteX5" fmla="*/ 10481728 w 10481728"/>
              <a:gd name="connsiteY5" fmla="*/ 1673225 h 1673225"/>
              <a:gd name="connsiteX6" fmla="*/ 278347 w 10481728"/>
              <a:gd name="connsiteY6" fmla="*/ 1670050 h 1673225"/>
              <a:gd name="connsiteX7" fmla="*/ 3175 w 10481728"/>
              <a:gd name="connsiteY7" fmla="*/ 1671103 h 1673225"/>
              <a:gd name="connsiteX8" fmla="*/ 0 w 10481728"/>
              <a:gd name="connsiteY8" fmla="*/ 398997 h 1673225"/>
              <a:gd name="connsiteX0" fmla="*/ 0 w 10481728"/>
              <a:gd name="connsiteY0" fmla="*/ 400006 h 1674234"/>
              <a:gd name="connsiteX1" fmla="*/ 421222 w 10481728"/>
              <a:gd name="connsiteY1" fmla="*/ 1009 h 1674234"/>
              <a:gd name="connsiteX2" fmla="*/ 8906928 w 10481728"/>
              <a:gd name="connsiteY2" fmla="*/ 1009 h 1674234"/>
              <a:gd name="connsiteX3" fmla="*/ 9531350 w 10481728"/>
              <a:gd name="connsiteY3" fmla="*/ 250781 h 1674234"/>
              <a:gd name="connsiteX4" fmla="*/ 10099675 w 10481728"/>
              <a:gd name="connsiteY4" fmla="*/ 1367312 h 1674234"/>
              <a:gd name="connsiteX5" fmla="*/ 10481728 w 10481728"/>
              <a:gd name="connsiteY5" fmla="*/ 1674234 h 1674234"/>
              <a:gd name="connsiteX6" fmla="*/ 278347 w 10481728"/>
              <a:gd name="connsiteY6" fmla="*/ 1671059 h 1674234"/>
              <a:gd name="connsiteX7" fmla="*/ 3175 w 10481728"/>
              <a:gd name="connsiteY7" fmla="*/ 1672112 h 1674234"/>
              <a:gd name="connsiteX8" fmla="*/ 0 w 10481728"/>
              <a:gd name="connsiteY8" fmla="*/ 400006 h 167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81728" h="1674234">
                <a:moveTo>
                  <a:pt x="0" y="400006"/>
                </a:moveTo>
                <a:cubicBezTo>
                  <a:pt x="3175" y="173254"/>
                  <a:pt x="213520" y="1009"/>
                  <a:pt x="421222" y="1009"/>
                </a:cubicBezTo>
                <a:lnTo>
                  <a:pt x="8906928" y="1009"/>
                </a:lnTo>
                <a:cubicBezTo>
                  <a:pt x="9120980" y="4184"/>
                  <a:pt x="9359900" y="-42646"/>
                  <a:pt x="9531350" y="250781"/>
                </a:cubicBezTo>
                <a:lnTo>
                  <a:pt x="10099675" y="1367312"/>
                </a:lnTo>
                <a:cubicBezTo>
                  <a:pt x="10198100" y="1578189"/>
                  <a:pt x="10327480" y="1652009"/>
                  <a:pt x="10481728" y="1674234"/>
                </a:cubicBezTo>
                <a:lnTo>
                  <a:pt x="278347" y="1671059"/>
                </a:lnTo>
                <a:lnTo>
                  <a:pt x="3175" y="1672112"/>
                </a:lnTo>
                <a:cubicBezTo>
                  <a:pt x="2117" y="1335918"/>
                  <a:pt x="1058" y="736200"/>
                  <a:pt x="0" y="400006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lIns="144000" tIns="503999" anchor="b" anchorCtr="0"/>
          <a:lstStyle>
            <a:lvl1pPr marL="0" indent="0" algn="l">
              <a:lnSpc>
                <a:spcPts val="1300"/>
              </a:lnSpc>
              <a:spcAft>
                <a:spcPts val="0"/>
              </a:spcAft>
              <a:buNone/>
              <a:defRPr sz="1220" b="1" i="0" baseline="0">
                <a:solidFill>
                  <a:schemeClr val="tx1"/>
                </a:solidFill>
                <a:latin typeface="+mj-lt"/>
              </a:defRPr>
            </a:lvl1pPr>
            <a:lvl2pPr marL="180975" indent="0" algn="l">
              <a:buNone/>
              <a:defRPr sz="1220"/>
            </a:lvl2pPr>
            <a:lvl3pPr marL="361950" indent="0" algn="l">
              <a:buNone/>
              <a:defRPr sz="1220"/>
            </a:lvl3pPr>
            <a:lvl4pPr marL="542925" indent="0" algn="l">
              <a:buNone/>
              <a:defRPr sz="1220"/>
            </a:lvl4pPr>
            <a:lvl5pPr marL="714375" indent="0" algn="l">
              <a:buNone/>
              <a:defRPr sz="1220"/>
            </a:lvl5pPr>
          </a:lstStyle>
          <a:p>
            <a:pPr lvl="0"/>
            <a:r>
              <a:rPr lang="de-DE" dirty="0" err="1"/>
              <a:t>Labeltext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07777BEF-0943-49B5-89E4-2C7D1CCACC0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7013" y="4982400"/>
            <a:ext cx="2450873" cy="292259"/>
          </a:xfrm>
        </p:spPr>
        <p:txBody>
          <a:bodyPr>
            <a:sp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Ort, Datum bearbeiten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C2C0711E-843A-DB49-ABC3-E2480008C7C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2563541"/>
            <a:ext cx="2616303" cy="265260"/>
          </a:xfrm>
          <a:solidFill>
            <a:schemeClr val="tx1"/>
          </a:solidFill>
        </p:spPr>
        <p:txBody>
          <a:bodyPr wrap="none" lIns="216000" tIns="18000" rIns="2160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bearbeiteN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E052BD-A215-2541-8D0F-AA20A9019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912400"/>
            <a:ext cx="7105426" cy="802424"/>
          </a:xfrm>
          <a:prstGeom prst="rect">
            <a:avLst/>
          </a:prstGeom>
        </p:spPr>
        <p:txBody>
          <a:bodyPr lIns="180000" rIns="180000">
            <a:spAutoFit/>
          </a:bodyPr>
          <a:lstStyle>
            <a:lvl1pPr>
              <a:defRPr sz="5400" baseline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C1F8B7DC-5080-B646-9FB8-969FEFA337DC}"/>
              </a:ext>
            </a:extLst>
          </p:cNvPr>
          <p:cNvSpPr txBox="1">
            <a:spLocks/>
          </p:cNvSpPr>
          <p:nvPr userDrawn="1"/>
        </p:nvSpPr>
        <p:spPr>
          <a:xfrm>
            <a:off x="-1" y="3805200"/>
            <a:ext cx="11067087" cy="802424"/>
          </a:xfrm>
          <a:prstGeom prst="rect">
            <a:avLst/>
          </a:prstGeom>
          <a:solidFill>
            <a:schemeClr val="accent1"/>
          </a:solidFill>
        </p:spPr>
        <p:txBody>
          <a:bodyPr wrap="none" lIns="180000" tIns="36000" rIns="180000" bIns="1800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5400" kern="1200" cap="all" spc="-20" baseline="0" smtClean="0">
                <a:solidFill>
                  <a:schemeClr val="tx1"/>
                </a:solidFill>
                <a:latin typeface="Source Sans Pro Bold" panose="020B0703030503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30550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3" orient="horz" pos="1612" userDrawn="1">
          <p15:clr>
            <a:srgbClr val="FBAE40"/>
          </p15:clr>
        </p15:guide>
        <p15:guide id="14" orient="horz" pos="3546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| Facts Weiß-Farb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ihandform 34">
            <a:extLst>
              <a:ext uri="{FF2B5EF4-FFF2-40B4-BE49-F238E27FC236}">
                <a16:creationId xmlns:a16="http://schemas.microsoft.com/office/drawing/2014/main" id="{4F371DBD-0789-AA45-9959-4449D48C1B23}"/>
              </a:ext>
            </a:extLst>
          </p:cNvPr>
          <p:cNvSpPr/>
          <p:nvPr userDrawn="1"/>
        </p:nvSpPr>
        <p:spPr>
          <a:xfrm>
            <a:off x="0" y="1533480"/>
            <a:ext cx="12192000" cy="5324520"/>
          </a:xfrm>
          <a:custGeom>
            <a:avLst/>
            <a:gdLst>
              <a:gd name="connsiteX0" fmla="*/ 12192000 w 12192000"/>
              <a:gd name="connsiteY0" fmla="*/ 0 h 5324520"/>
              <a:gd name="connsiteX1" fmla="*/ 12192000 w 12192000"/>
              <a:gd name="connsiteY1" fmla="*/ 5324520 h 5324520"/>
              <a:gd name="connsiteX2" fmla="*/ 0 w 12192000"/>
              <a:gd name="connsiteY2" fmla="*/ 5324520 h 5324520"/>
              <a:gd name="connsiteX3" fmla="*/ 0 w 12192000"/>
              <a:gd name="connsiteY3" fmla="*/ 852548 h 532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324520">
                <a:moveTo>
                  <a:pt x="12192000" y="0"/>
                </a:moveTo>
                <a:lnTo>
                  <a:pt x="12192000" y="5324520"/>
                </a:lnTo>
                <a:lnTo>
                  <a:pt x="0" y="5324520"/>
                </a:lnTo>
                <a:lnTo>
                  <a:pt x="0" y="8525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b="1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C8E414-AABA-4932-9DA2-ED027C8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C4FE1-806C-46DC-967B-529105B88E02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F5653-41EA-4FE4-A4BE-2DEF6044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E45B4F-F38E-43B2-9AB1-8216E5CB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F77720D-433C-4383-AB26-554BF9FABF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6557" y="4230929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tx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197813E-2C44-E84D-9F88-6613911A0CE4}"/>
              </a:ext>
            </a:extLst>
          </p:cNvPr>
          <p:cNvSpPr txBox="1"/>
          <p:nvPr userDrawn="1"/>
        </p:nvSpPr>
        <p:spPr>
          <a:xfrm>
            <a:off x="386556" y="2342340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01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269FF1EE-52E8-F141-9E66-FA6807D3290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6556" y="3434747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6A2C81F-4FAC-D148-9943-F7C14D90731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86556" y="3747626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9E19ADE0-FF19-C64D-9E44-B6868379D223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2799808" y="4891032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tx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1129070-CA9F-C54E-9D8D-0E38B28494B4}"/>
              </a:ext>
            </a:extLst>
          </p:cNvPr>
          <p:cNvSpPr txBox="1"/>
          <p:nvPr userDrawn="1"/>
        </p:nvSpPr>
        <p:spPr>
          <a:xfrm>
            <a:off x="2799807" y="3002443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02</a:t>
            </a:r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E5B34B96-A93D-6C48-A624-0F41C6D3B9B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799807" y="4094850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ADD9014A-E446-AC42-B8DE-0F9B6D588C5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99807" y="4407729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86D5A02C-E0A4-7C45-9278-78C073C952B3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5160641" y="4230929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tx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D90858E-B1CF-3247-9C9A-81817A0D490D}"/>
              </a:ext>
            </a:extLst>
          </p:cNvPr>
          <p:cNvSpPr txBox="1"/>
          <p:nvPr userDrawn="1"/>
        </p:nvSpPr>
        <p:spPr>
          <a:xfrm>
            <a:off x="5160640" y="2342340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03</a:t>
            </a:r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EA340B2E-0D71-BD47-97CE-21777355519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160640" y="3434747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5" name="Textplatzhalter 3">
            <a:extLst>
              <a:ext uri="{FF2B5EF4-FFF2-40B4-BE49-F238E27FC236}">
                <a16:creationId xmlns:a16="http://schemas.microsoft.com/office/drawing/2014/main" id="{117FE934-701C-8A40-B044-C8EFE298F86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0640" y="3747626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BEA13746-4225-8546-9AD2-125311CF28AD}"/>
              </a:ext>
            </a:extLst>
          </p:cNvPr>
          <p:cNvSpPr>
            <a:spLocks noGrp="1"/>
          </p:cNvSpPr>
          <p:nvPr>
            <p:ph idx="30" hasCustomPrompt="1"/>
          </p:nvPr>
        </p:nvSpPr>
        <p:spPr>
          <a:xfrm>
            <a:off x="7596750" y="4891032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tx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404B823-BA4B-3247-B65E-0FA35B428340}"/>
              </a:ext>
            </a:extLst>
          </p:cNvPr>
          <p:cNvSpPr txBox="1"/>
          <p:nvPr userDrawn="1"/>
        </p:nvSpPr>
        <p:spPr>
          <a:xfrm>
            <a:off x="7596749" y="3002443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04</a:t>
            </a:r>
          </a:p>
        </p:txBody>
      </p:sp>
      <p:sp>
        <p:nvSpPr>
          <p:cNvPr id="28" name="Textplatzhalter 3">
            <a:extLst>
              <a:ext uri="{FF2B5EF4-FFF2-40B4-BE49-F238E27FC236}">
                <a16:creationId xmlns:a16="http://schemas.microsoft.com/office/drawing/2014/main" id="{B89BBAE8-F0B1-4946-9B35-1C8A2480A6D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96749" y="4094850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29" name="Textplatzhalter 3">
            <a:extLst>
              <a:ext uri="{FF2B5EF4-FFF2-40B4-BE49-F238E27FC236}">
                <a16:creationId xmlns:a16="http://schemas.microsoft.com/office/drawing/2014/main" id="{D37BB88F-AC59-DE44-8614-642B894B130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96749" y="4407729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7CB2B12B-FAC4-F54D-92A4-80EC458EEB79}"/>
              </a:ext>
            </a:extLst>
          </p:cNvPr>
          <p:cNvSpPr>
            <a:spLocks noGrp="1"/>
          </p:cNvSpPr>
          <p:nvPr>
            <p:ph idx="33" hasCustomPrompt="1"/>
          </p:nvPr>
        </p:nvSpPr>
        <p:spPr>
          <a:xfrm>
            <a:off x="9912351" y="4230929"/>
            <a:ext cx="1912937" cy="1309377"/>
          </a:xfrm>
        </p:spPr>
        <p:txBody>
          <a:bodyPr rIns="0">
            <a:noAutofit/>
          </a:bodyPr>
          <a:lstStyle>
            <a:lvl1pPr marL="0" indent="0">
              <a:buClr>
                <a:schemeClr val="accent5"/>
              </a:buClr>
              <a:buSzPct val="120000"/>
              <a:buNone/>
              <a:defRPr sz="1700">
                <a:solidFill>
                  <a:schemeClr val="tx1"/>
                </a:solidFill>
              </a:defRPr>
            </a:lvl1pPr>
            <a:lvl2pPr marL="1809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2pPr>
            <a:lvl3pPr marL="361950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3pPr>
            <a:lvl4pPr marL="54292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4pPr>
            <a:lvl5pPr marL="714375" indent="0">
              <a:buClr>
                <a:schemeClr val="accent5"/>
              </a:buClr>
              <a:buSzPct val="120000"/>
              <a:buNone/>
              <a:defRPr sz="17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oder Fließtext bearbeiten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33B4E22E-C8FC-3F4D-9EDC-4441F2B4F2FA}"/>
              </a:ext>
            </a:extLst>
          </p:cNvPr>
          <p:cNvSpPr txBox="1"/>
          <p:nvPr userDrawn="1"/>
        </p:nvSpPr>
        <p:spPr>
          <a:xfrm>
            <a:off x="9912350" y="2342340"/>
            <a:ext cx="1912938" cy="1255543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l"/>
            <a:r>
              <a:rPr lang="de-DE" sz="9600" b="1" i="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rPr>
              <a:t>05</a:t>
            </a:r>
          </a:p>
        </p:txBody>
      </p:sp>
      <p:sp>
        <p:nvSpPr>
          <p:cNvPr id="32" name="Textplatzhalter 3">
            <a:extLst>
              <a:ext uri="{FF2B5EF4-FFF2-40B4-BE49-F238E27FC236}">
                <a16:creationId xmlns:a16="http://schemas.microsoft.com/office/drawing/2014/main" id="{42446B37-4D88-5146-9386-A3AB344D831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912350" y="3434747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33" name="Textplatzhalter 3">
            <a:extLst>
              <a:ext uri="{FF2B5EF4-FFF2-40B4-BE49-F238E27FC236}">
                <a16:creationId xmlns:a16="http://schemas.microsoft.com/office/drawing/2014/main" id="{8FFE2221-ECC5-DB40-A7FF-F7C75C4E58D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912350" y="3747626"/>
            <a:ext cx="1753559" cy="265260"/>
          </a:xfrm>
          <a:solidFill>
            <a:schemeClr val="bg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</a:t>
            </a:r>
            <a:r>
              <a:rPr lang="de-DE" dirty="0"/>
              <a:t>.</a:t>
            </a:r>
          </a:p>
        </p:txBody>
      </p:sp>
      <p:sp>
        <p:nvSpPr>
          <p:cNvPr id="39" name="Textplatzhalter 5">
            <a:extLst>
              <a:ext uri="{FF2B5EF4-FFF2-40B4-BE49-F238E27FC236}">
                <a16:creationId xmlns:a16="http://schemas.microsoft.com/office/drawing/2014/main" id="{B03EE19B-0D0E-CB41-82E8-4963BA57A5A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12738" y="856800"/>
            <a:ext cx="6527643" cy="470026"/>
          </a:xfrm>
          <a:solidFill>
            <a:schemeClr val="accent1"/>
          </a:solidFill>
        </p:spPr>
        <p:txBody>
          <a:bodyPr wrap="none" lIns="115200" tIns="36000" rIns="115200" bIns="18000">
            <a:spAutoFit/>
          </a:bodyPr>
          <a:lstStyle>
            <a:lvl1pPr marL="0" indent="0">
              <a:lnSpc>
                <a:spcPct val="90000"/>
              </a:lnSpc>
              <a:buFontTx/>
              <a:buNone/>
              <a:defRPr sz="3000" b="1" i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2. ZEILE BEARBEITEN ODER LÖSCHEN</a:t>
            </a:r>
          </a:p>
        </p:txBody>
      </p:sp>
      <p:sp>
        <p:nvSpPr>
          <p:cNvPr id="40" name="Titel 6">
            <a:extLst>
              <a:ext uri="{FF2B5EF4-FFF2-40B4-BE49-F238E27FC236}">
                <a16:creationId xmlns:a16="http://schemas.microsoft.com/office/drawing/2014/main" id="{5D7AE2FC-A8B4-9949-A25D-F901070EF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91" y="342783"/>
            <a:ext cx="6148052" cy="458484"/>
          </a:xfrm>
          <a:solidFill>
            <a:schemeClr val="accent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43670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66AD52-918F-9D4C-A782-1102797A01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912" y="1520825"/>
            <a:ext cx="11299825" cy="4895850"/>
          </a:xfrm>
          <a:noFill/>
        </p:spPr>
        <p:txBody>
          <a:bodyPr wrap="square" lIns="0" tIns="0" rIns="0" bIns="0" anchor="ctr" anchorCtr="0">
            <a:noAutofit/>
          </a:bodyPr>
          <a:lstStyle>
            <a:lvl1pPr algn="ctr">
              <a:defRPr sz="6600" cap="none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</a:lstStyle>
          <a:p>
            <a:r>
              <a:rPr lang="de-DE" dirty="0"/>
              <a:t>„Ich studiere</a:t>
            </a:r>
            <a:br>
              <a:rPr lang="de-DE" dirty="0"/>
            </a:br>
            <a:r>
              <a:rPr lang="de-DE" dirty="0"/>
              <a:t>          wie und</a:t>
            </a:r>
            <a:br>
              <a:rPr lang="de-DE" dirty="0"/>
            </a:br>
            <a:r>
              <a:rPr lang="de-DE" dirty="0"/>
              <a:t>wann</a:t>
            </a:r>
            <a:br>
              <a:rPr lang="de-DE" dirty="0"/>
            </a:br>
            <a:r>
              <a:rPr lang="de-DE" dirty="0"/>
              <a:t>        ich will“</a:t>
            </a: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0A7E7CA8-13E0-BB4F-BE70-08AD122CCF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800" y="0"/>
            <a:ext cx="2170800" cy="104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1062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auf Farb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66AD52-918F-9D4C-A782-1102797A01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912" y="1520825"/>
            <a:ext cx="11299825" cy="4895850"/>
          </a:xfrm>
          <a:noFill/>
        </p:spPr>
        <p:txBody>
          <a:bodyPr wrap="square" lIns="0" tIns="0" rIns="0" bIns="0" anchor="ctr" anchorCtr="0">
            <a:noAutofit/>
          </a:bodyPr>
          <a:lstStyle>
            <a:lvl1pPr algn="ctr">
              <a:defRPr sz="6600" cap="none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</a:defRPr>
            </a:lvl1pPr>
          </a:lstStyle>
          <a:p>
            <a:r>
              <a:rPr lang="de-DE" dirty="0"/>
              <a:t>„Ich studiere</a:t>
            </a:r>
            <a:br>
              <a:rPr lang="de-DE" dirty="0"/>
            </a:br>
            <a:r>
              <a:rPr lang="de-DE" dirty="0"/>
              <a:t>          wie und</a:t>
            </a:r>
            <a:br>
              <a:rPr lang="de-DE" dirty="0"/>
            </a:br>
            <a:r>
              <a:rPr lang="de-DE" dirty="0"/>
              <a:t>wann</a:t>
            </a:r>
            <a:br>
              <a:rPr lang="de-DE" dirty="0"/>
            </a:br>
            <a:r>
              <a:rPr lang="de-DE" dirty="0"/>
              <a:t>        ich will“</a:t>
            </a: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0113F164-3D99-614C-B3EB-CB44C67DE9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800" y="0"/>
            <a:ext cx="2170800" cy="104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5657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nk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7827CE9-3BC2-4F5B-8005-CACD0FF856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5619" y="5161917"/>
            <a:ext cx="5511798" cy="1310889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  <a:lvl2pPr marL="180975" indent="0">
              <a:buNone/>
              <a:defRPr/>
            </a:lvl2pPr>
          </a:lstStyle>
          <a:p>
            <a:pPr lvl="0"/>
            <a:r>
              <a:rPr lang="de-DE" dirty="0"/>
              <a:t>Adresse bearbeiten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7D12C8C9-B1DD-4D00-93FD-1A3B0EEEC76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38275" y="5167313"/>
            <a:ext cx="5310814" cy="1310889"/>
          </a:xfr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20000"/>
              <a:buFont typeface="Wingdings" pitchFamily="2" charset="2"/>
              <a:buNone/>
              <a:tabLst>
                <a:tab pos="288000" algn="l"/>
              </a:tabLst>
              <a:defRPr>
                <a:solidFill>
                  <a:schemeClr val="bg1"/>
                </a:solidFill>
              </a:defRPr>
            </a:lvl1pPr>
            <a:lvl2pPr marL="180975" indent="0">
              <a:buNone/>
              <a:defRPr/>
            </a:lvl2pPr>
          </a:lstStyle>
          <a:p>
            <a:pPr lvl="0"/>
            <a:r>
              <a:rPr lang="de-DE" dirty="0"/>
              <a:t>Ansprechpartner Name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20000"/>
              <a:buFont typeface="Wingdings" pitchFamily="2" charset="2"/>
              <a:buNone/>
              <a:tabLst>
                <a:tab pos="288000" algn="l"/>
              </a:tabLst>
              <a:defRPr/>
            </a:pPr>
            <a:r>
              <a:rPr lang="de-DE" dirty="0"/>
              <a:t>Ansprechpartner Telefon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20000"/>
              <a:buFont typeface="Wingdings" pitchFamily="2" charset="2"/>
              <a:buNone/>
              <a:tabLst>
                <a:tab pos="288000" algn="l"/>
              </a:tabLst>
              <a:defRPr/>
            </a:pPr>
            <a:r>
              <a:rPr lang="de-DE" dirty="0"/>
              <a:t>Ansprechpartner E-Mail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85435BF-D28D-4C57-AC7C-2565E2DC95E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2875367"/>
            <a:ext cx="3695793" cy="1105678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360000" tIns="36000" rIns="360000" bIns="36000" rtlCol="0" anchor="t">
            <a:spAutoFit/>
          </a:bodyPr>
          <a:lstStyle>
            <a:lvl1pPr>
              <a:defRPr lang="de-DE" sz="7600" b="1" i="0" spc="20" dirty="0"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</a:lstStyle>
          <a:p>
            <a:pPr marL="0" lvl="0" indent="0" fontAlgn="t">
              <a:lnSpc>
                <a:spcPts val="766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20000"/>
              <a:buFont typeface="Wingdings" pitchFamily="2" charset="2"/>
            </a:pPr>
            <a:r>
              <a:rPr lang="de-DE" dirty="0"/>
              <a:t>Danke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1FB4CFC-15F3-5E41-AC4D-CBE25F68B1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6000" y="6274510"/>
            <a:ext cx="203691" cy="20369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54A1DDF-4DCE-0840-A551-176D3F75B32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303" y="5949845"/>
            <a:ext cx="205199" cy="205199"/>
          </a:xfrm>
          <a:prstGeom prst="rect">
            <a:avLst/>
          </a:prstGeom>
        </p:spPr>
      </p:pic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2477A673-382D-AC49-B7F5-76541876113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800" y="0"/>
            <a:ext cx="2170800" cy="1047091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Vollbild | klei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4">
            <a:extLst>
              <a:ext uri="{FF2B5EF4-FFF2-40B4-BE49-F238E27FC236}">
                <a16:creationId xmlns:a16="http://schemas.microsoft.com/office/drawing/2014/main" id="{456BB6B8-CE6B-314F-B7F1-29186EBAE75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12291238" cy="6857999"/>
          </a:xfrm>
          <a:pattFill prst="ltUpDiag">
            <a:fgClr>
              <a:schemeClr val="bg2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  Bild durch klicken auf Symbol hinzufügen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81E76F3-931E-F448-AE2D-5E00792DDC59}"/>
              </a:ext>
            </a:extLst>
          </p:cNvPr>
          <p:cNvSpPr txBox="1"/>
          <p:nvPr userDrawn="1"/>
        </p:nvSpPr>
        <p:spPr>
          <a:xfrm>
            <a:off x="4567428" y="-882396"/>
            <a:ext cx="0" cy="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marL="180975" indent="-180975" algn="l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</a:pPr>
            <a:endParaRPr lang="de-DE" sz="1700" dirty="0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A93CAE66-46E4-4D41-885B-286AEA4B995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47999" y="0"/>
            <a:ext cx="2844000" cy="1371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 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C68FA23-F3AB-ED4F-A7A5-4B751EC4F955}"/>
              </a:ext>
            </a:extLst>
          </p:cNvPr>
          <p:cNvSpPr/>
          <p:nvPr userDrawn="1"/>
        </p:nvSpPr>
        <p:spPr>
          <a:xfrm rot="-240000">
            <a:off x="3013536" y="1752270"/>
            <a:ext cx="9820800" cy="6058799"/>
          </a:xfrm>
          <a:prstGeom prst="rect">
            <a:avLst/>
          </a:prstGeom>
          <a:noFill/>
          <a:ln w="139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4">
            <a:extLst>
              <a:ext uri="{FF2B5EF4-FFF2-40B4-BE49-F238E27FC236}">
                <a16:creationId xmlns:a16="http://schemas.microsoft.com/office/drawing/2014/main" id="{78894B3C-B646-A641-822F-D41B0057695E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 rot="-240000">
            <a:off x="2720190" y="1533600"/>
            <a:ext cx="2608038" cy="416579"/>
          </a:xfrm>
          <a:custGeom>
            <a:avLst/>
            <a:gdLst>
              <a:gd name="connsiteX0" fmla="*/ 0 w 10493375"/>
              <a:gd name="connsiteY0" fmla="*/ 278347 h 1670050"/>
              <a:gd name="connsiteX1" fmla="*/ 278347 w 10493375"/>
              <a:gd name="connsiteY1" fmla="*/ 0 h 1670050"/>
              <a:gd name="connsiteX2" fmla="*/ 10215028 w 10493375"/>
              <a:gd name="connsiteY2" fmla="*/ 0 h 1670050"/>
              <a:gd name="connsiteX3" fmla="*/ 10493375 w 10493375"/>
              <a:gd name="connsiteY3" fmla="*/ 278347 h 1670050"/>
              <a:gd name="connsiteX4" fmla="*/ 10493375 w 10493375"/>
              <a:gd name="connsiteY4" fmla="*/ 1391703 h 1670050"/>
              <a:gd name="connsiteX5" fmla="*/ 10215028 w 10493375"/>
              <a:gd name="connsiteY5" fmla="*/ 1670050 h 1670050"/>
              <a:gd name="connsiteX6" fmla="*/ 278347 w 10493375"/>
              <a:gd name="connsiteY6" fmla="*/ 1670050 h 1670050"/>
              <a:gd name="connsiteX7" fmla="*/ 0 w 10493375"/>
              <a:gd name="connsiteY7" fmla="*/ 1391703 h 1670050"/>
              <a:gd name="connsiteX8" fmla="*/ 0 w 10493375"/>
              <a:gd name="connsiteY8" fmla="*/ 278347 h 1670050"/>
              <a:gd name="connsiteX0" fmla="*/ 0 w 10493375"/>
              <a:gd name="connsiteY0" fmla="*/ 278347 h 1670050"/>
              <a:gd name="connsiteX1" fmla="*/ 421222 w 10493375"/>
              <a:gd name="connsiteY1" fmla="*/ 0 h 1670050"/>
              <a:gd name="connsiteX2" fmla="*/ 10215028 w 10493375"/>
              <a:gd name="connsiteY2" fmla="*/ 0 h 1670050"/>
              <a:gd name="connsiteX3" fmla="*/ 10493375 w 10493375"/>
              <a:gd name="connsiteY3" fmla="*/ 278347 h 1670050"/>
              <a:gd name="connsiteX4" fmla="*/ 10493375 w 10493375"/>
              <a:gd name="connsiteY4" fmla="*/ 1391703 h 1670050"/>
              <a:gd name="connsiteX5" fmla="*/ 10215028 w 10493375"/>
              <a:gd name="connsiteY5" fmla="*/ 1670050 h 1670050"/>
              <a:gd name="connsiteX6" fmla="*/ 278347 w 10493375"/>
              <a:gd name="connsiteY6" fmla="*/ 1670050 h 1670050"/>
              <a:gd name="connsiteX7" fmla="*/ 0 w 10493375"/>
              <a:gd name="connsiteY7" fmla="*/ 1391703 h 1670050"/>
              <a:gd name="connsiteX8" fmla="*/ 0 w 10493375"/>
              <a:gd name="connsiteY8" fmla="*/ 278347 h 1670050"/>
              <a:gd name="connsiteX0" fmla="*/ 0 w 10496550"/>
              <a:gd name="connsiteY0" fmla="*/ 383122 h 1670050"/>
              <a:gd name="connsiteX1" fmla="*/ 424397 w 10496550"/>
              <a:gd name="connsiteY1" fmla="*/ 0 h 1670050"/>
              <a:gd name="connsiteX2" fmla="*/ 10218203 w 10496550"/>
              <a:gd name="connsiteY2" fmla="*/ 0 h 1670050"/>
              <a:gd name="connsiteX3" fmla="*/ 10496550 w 10496550"/>
              <a:gd name="connsiteY3" fmla="*/ 278347 h 1670050"/>
              <a:gd name="connsiteX4" fmla="*/ 10496550 w 10496550"/>
              <a:gd name="connsiteY4" fmla="*/ 1391703 h 1670050"/>
              <a:gd name="connsiteX5" fmla="*/ 10218203 w 10496550"/>
              <a:gd name="connsiteY5" fmla="*/ 1670050 h 1670050"/>
              <a:gd name="connsiteX6" fmla="*/ 281522 w 10496550"/>
              <a:gd name="connsiteY6" fmla="*/ 1670050 h 1670050"/>
              <a:gd name="connsiteX7" fmla="*/ 3175 w 10496550"/>
              <a:gd name="connsiteY7" fmla="*/ 1391703 h 1670050"/>
              <a:gd name="connsiteX8" fmla="*/ 0 w 10496550"/>
              <a:gd name="connsiteY8" fmla="*/ 383122 h 1670050"/>
              <a:gd name="connsiteX0" fmla="*/ 0 w 10496550"/>
              <a:gd name="connsiteY0" fmla="*/ 383122 h 1670050"/>
              <a:gd name="connsiteX1" fmla="*/ 424397 w 10496550"/>
              <a:gd name="connsiteY1" fmla="*/ 0 h 1670050"/>
              <a:gd name="connsiteX2" fmla="*/ 10218203 w 10496550"/>
              <a:gd name="connsiteY2" fmla="*/ 0 h 1670050"/>
              <a:gd name="connsiteX3" fmla="*/ 10496550 w 10496550"/>
              <a:gd name="connsiteY3" fmla="*/ 278347 h 1670050"/>
              <a:gd name="connsiteX4" fmla="*/ 10496550 w 10496550"/>
              <a:gd name="connsiteY4" fmla="*/ 1391703 h 1670050"/>
              <a:gd name="connsiteX5" fmla="*/ 10218203 w 10496550"/>
              <a:gd name="connsiteY5" fmla="*/ 1670050 h 1670050"/>
              <a:gd name="connsiteX6" fmla="*/ 281522 w 10496550"/>
              <a:gd name="connsiteY6" fmla="*/ 1670050 h 1670050"/>
              <a:gd name="connsiteX7" fmla="*/ 3175 w 10496550"/>
              <a:gd name="connsiteY7" fmla="*/ 1391703 h 1670050"/>
              <a:gd name="connsiteX8" fmla="*/ 0 w 10496550"/>
              <a:gd name="connsiteY8" fmla="*/ 383122 h 1670050"/>
              <a:gd name="connsiteX0" fmla="*/ 0 w 10496550"/>
              <a:gd name="connsiteY0" fmla="*/ 383122 h 1670050"/>
              <a:gd name="connsiteX1" fmla="*/ 424397 w 10496550"/>
              <a:gd name="connsiteY1" fmla="*/ 0 h 1670050"/>
              <a:gd name="connsiteX2" fmla="*/ 10218203 w 10496550"/>
              <a:gd name="connsiteY2" fmla="*/ 0 h 1670050"/>
              <a:gd name="connsiteX3" fmla="*/ 10496550 w 10496550"/>
              <a:gd name="connsiteY3" fmla="*/ 278347 h 1670050"/>
              <a:gd name="connsiteX4" fmla="*/ 10496550 w 10496550"/>
              <a:gd name="connsiteY4" fmla="*/ 1391703 h 1670050"/>
              <a:gd name="connsiteX5" fmla="*/ 10218203 w 10496550"/>
              <a:gd name="connsiteY5" fmla="*/ 1670050 h 1670050"/>
              <a:gd name="connsiteX6" fmla="*/ 281522 w 10496550"/>
              <a:gd name="connsiteY6" fmla="*/ 1670050 h 1670050"/>
              <a:gd name="connsiteX7" fmla="*/ 3175 w 10496550"/>
              <a:gd name="connsiteY7" fmla="*/ 1391703 h 1670050"/>
              <a:gd name="connsiteX8" fmla="*/ 0 w 10496550"/>
              <a:gd name="connsiteY8" fmla="*/ 383122 h 1670050"/>
              <a:gd name="connsiteX0" fmla="*/ 193680 w 10493380"/>
              <a:gd name="connsiteY0" fmla="*/ 411697 h 1670050"/>
              <a:gd name="connsiteX1" fmla="*/ 421227 w 10493380"/>
              <a:gd name="connsiteY1" fmla="*/ 0 h 1670050"/>
              <a:gd name="connsiteX2" fmla="*/ 10215033 w 10493380"/>
              <a:gd name="connsiteY2" fmla="*/ 0 h 1670050"/>
              <a:gd name="connsiteX3" fmla="*/ 10493380 w 10493380"/>
              <a:gd name="connsiteY3" fmla="*/ 278347 h 1670050"/>
              <a:gd name="connsiteX4" fmla="*/ 10493380 w 10493380"/>
              <a:gd name="connsiteY4" fmla="*/ 1391703 h 1670050"/>
              <a:gd name="connsiteX5" fmla="*/ 10215033 w 10493380"/>
              <a:gd name="connsiteY5" fmla="*/ 1670050 h 1670050"/>
              <a:gd name="connsiteX6" fmla="*/ 278352 w 10493380"/>
              <a:gd name="connsiteY6" fmla="*/ 1670050 h 1670050"/>
              <a:gd name="connsiteX7" fmla="*/ 5 w 10493380"/>
              <a:gd name="connsiteY7" fmla="*/ 1391703 h 1670050"/>
              <a:gd name="connsiteX8" fmla="*/ 193680 w 10493380"/>
              <a:gd name="connsiteY8" fmla="*/ 411697 h 1670050"/>
              <a:gd name="connsiteX0" fmla="*/ 6441 w 10493466"/>
              <a:gd name="connsiteY0" fmla="*/ 392647 h 1670050"/>
              <a:gd name="connsiteX1" fmla="*/ 421313 w 10493466"/>
              <a:gd name="connsiteY1" fmla="*/ 0 h 1670050"/>
              <a:gd name="connsiteX2" fmla="*/ 10215119 w 10493466"/>
              <a:gd name="connsiteY2" fmla="*/ 0 h 1670050"/>
              <a:gd name="connsiteX3" fmla="*/ 10493466 w 10493466"/>
              <a:gd name="connsiteY3" fmla="*/ 278347 h 1670050"/>
              <a:gd name="connsiteX4" fmla="*/ 10493466 w 10493466"/>
              <a:gd name="connsiteY4" fmla="*/ 1391703 h 1670050"/>
              <a:gd name="connsiteX5" fmla="*/ 10215119 w 10493466"/>
              <a:gd name="connsiteY5" fmla="*/ 1670050 h 1670050"/>
              <a:gd name="connsiteX6" fmla="*/ 278438 w 10493466"/>
              <a:gd name="connsiteY6" fmla="*/ 1670050 h 1670050"/>
              <a:gd name="connsiteX7" fmla="*/ 91 w 10493466"/>
              <a:gd name="connsiteY7" fmla="*/ 1391703 h 1670050"/>
              <a:gd name="connsiteX8" fmla="*/ 6441 w 10493466"/>
              <a:gd name="connsiteY8" fmla="*/ 392647 h 1670050"/>
              <a:gd name="connsiteX0" fmla="*/ 305 w 10493680"/>
              <a:gd name="connsiteY0" fmla="*/ 398997 h 1670050"/>
              <a:gd name="connsiteX1" fmla="*/ 421527 w 10493680"/>
              <a:gd name="connsiteY1" fmla="*/ 0 h 1670050"/>
              <a:gd name="connsiteX2" fmla="*/ 10215333 w 10493680"/>
              <a:gd name="connsiteY2" fmla="*/ 0 h 1670050"/>
              <a:gd name="connsiteX3" fmla="*/ 10493680 w 10493680"/>
              <a:gd name="connsiteY3" fmla="*/ 278347 h 1670050"/>
              <a:gd name="connsiteX4" fmla="*/ 10493680 w 10493680"/>
              <a:gd name="connsiteY4" fmla="*/ 1391703 h 1670050"/>
              <a:gd name="connsiteX5" fmla="*/ 10215333 w 10493680"/>
              <a:gd name="connsiteY5" fmla="*/ 1670050 h 1670050"/>
              <a:gd name="connsiteX6" fmla="*/ 278652 w 10493680"/>
              <a:gd name="connsiteY6" fmla="*/ 1670050 h 1670050"/>
              <a:gd name="connsiteX7" fmla="*/ 305 w 10493680"/>
              <a:gd name="connsiteY7" fmla="*/ 1391703 h 1670050"/>
              <a:gd name="connsiteX8" fmla="*/ 305 w 10493680"/>
              <a:gd name="connsiteY8" fmla="*/ 398997 h 1670050"/>
              <a:gd name="connsiteX0" fmla="*/ 0 w 10493375"/>
              <a:gd name="connsiteY0" fmla="*/ 398997 h 1741521"/>
              <a:gd name="connsiteX1" fmla="*/ 421222 w 10493375"/>
              <a:gd name="connsiteY1" fmla="*/ 0 h 1741521"/>
              <a:gd name="connsiteX2" fmla="*/ 10215028 w 10493375"/>
              <a:gd name="connsiteY2" fmla="*/ 0 h 1741521"/>
              <a:gd name="connsiteX3" fmla="*/ 10493375 w 10493375"/>
              <a:gd name="connsiteY3" fmla="*/ 278347 h 1741521"/>
              <a:gd name="connsiteX4" fmla="*/ 10493375 w 10493375"/>
              <a:gd name="connsiteY4" fmla="*/ 1391703 h 1741521"/>
              <a:gd name="connsiteX5" fmla="*/ 10215028 w 10493375"/>
              <a:gd name="connsiteY5" fmla="*/ 1670050 h 1741521"/>
              <a:gd name="connsiteX6" fmla="*/ 278347 w 10493375"/>
              <a:gd name="connsiteY6" fmla="*/ 1670050 h 1741521"/>
              <a:gd name="connsiteX7" fmla="*/ 3175 w 10493375"/>
              <a:gd name="connsiteY7" fmla="*/ 1674278 h 1741521"/>
              <a:gd name="connsiteX8" fmla="*/ 0 w 10493375"/>
              <a:gd name="connsiteY8" fmla="*/ 398997 h 1741521"/>
              <a:gd name="connsiteX0" fmla="*/ 0 w 10493375"/>
              <a:gd name="connsiteY0" fmla="*/ 398997 h 1674482"/>
              <a:gd name="connsiteX1" fmla="*/ 421222 w 10493375"/>
              <a:gd name="connsiteY1" fmla="*/ 0 h 1674482"/>
              <a:gd name="connsiteX2" fmla="*/ 10215028 w 10493375"/>
              <a:gd name="connsiteY2" fmla="*/ 0 h 1674482"/>
              <a:gd name="connsiteX3" fmla="*/ 10493375 w 10493375"/>
              <a:gd name="connsiteY3" fmla="*/ 278347 h 1674482"/>
              <a:gd name="connsiteX4" fmla="*/ 10493375 w 10493375"/>
              <a:gd name="connsiteY4" fmla="*/ 1391703 h 1674482"/>
              <a:gd name="connsiteX5" fmla="*/ 10215028 w 10493375"/>
              <a:gd name="connsiteY5" fmla="*/ 1670050 h 1674482"/>
              <a:gd name="connsiteX6" fmla="*/ 278347 w 10493375"/>
              <a:gd name="connsiteY6" fmla="*/ 1670050 h 1674482"/>
              <a:gd name="connsiteX7" fmla="*/ 3175 w 10493375"/>
              <a:gd name="connsiteY7" fmla="*/ 1674278 h 1674482"/>
              <a:gd name="connsiteX8" fmla="*/ 0 w 10493375"/>
              <a:gd name="connsiteY8" fmla="*/ 398997 h 1674482"/>
              <a:gd name="connsiteX0" fmla="*/ 0 w 10493375"/>
              <a:gd name="connsiteY0" fmla="*/ 398997 h 1671103"/>
              <a:gd name="connsiteX1" fmla="*/ 421222 w 10493375"/>
              <a:gd name="connsiteY1" fmla="*/ 0 h 1671103"/>
              <a:gd name="connsiteX2" fmla="*/ 10215028 w 10493375"/>
              <a:gd name="connsiteY2" fmla="*/ 0 h 1671103"/>
              <a:gd name="connsiteX3" fmla="*/ 10493375 w 10493375"/>
              <a:gd name="connsiteY3" fmla="*/ 278347 h 1671103"/>
              <a:gd name="connsiteX4" fmla="*/ 10493375 w 10493375"/>
              <a:gd name="connsiteY4" fmla="*/ 1391703 h 1671103"/>
              <a:gd name="connsiteX5" fmla="*/ 10215028 w 10493375"/>
              <a:gd name="connsiteY5" fmla="*/ 1670050 h 1671103"/>
              <a:gd name="connsiteX6" fmla="*/ 278347 w 10493375"/>
              <a:gd name="connsiteY6" fmla="*/ 1670050 h 1671103"/>
              <a:gd name="connsiteX7" fmla="*/ 3175 w 10493375"/>
              <a:gd name="connsiteY7" fmla="*/ 1671103 h 1671103"/>
              <a:gd name="connsiteX8" fmla="*/ 0 w 10493375"/>
              <a:gd name="connsiteY8" fmla="*/ 398997 h 1671103"/>
              <a:gd name="connsiteX0" fmla="*/ 0 w 10493375"/>
              <a:gd name="connsiteY0" fmla="*/ 398997 h 1671103"/>
              <a:gd name="connsiteX1" fmla="*/ 421222 w 10493375"/>
              <a:gd name="connsiteY1" fmla="*/ 0 h 1671103"/>
              <a:gd name="connsiteX2" fmla="*/ 8906928 w 10493375"/>
              <a:gd name="connsiteY2" fmla="*/ 0 h 1671103"/>
              <a:gd name="connsiteX3" fmla="*/ 10493375 w 10493375"/>
              <a:gd name="connsiteY3" fmla="*/ 278347 h 1671103"/>
              <a:gd name="connsiteX4" fmla="*/ 10493375 w 10493375"/>
              <a:gd name="connsiteY4" fmla="*/ 1391703 h 1671103"/>
              <a:gd name="connsiteX5" fmla="*/ 10215028 w 10493375"/>
              <a:gd name="connsiteY5" fmla="*/ 1670050 h 1671103"/>
              <a:gd name="connsiteX6" fmla="*/ 278347 w 10493375"/>
              <a:gd name="connsiteY6" fmla="*/ 1670050 h 1671103"/>
              <a:gd name="connsiteX7" fmla="*/ 3175 w 10493375"/>
              <a:gd name="connsiteY7" fmla="*/ 1671103 h 1671103"/>
              <a:gd name="connsiteX8" fmla="*/ 0 w 10493375"/>
              <a:gd name="connsiteY8" fmla="*/ 398997 h 1671103"/>
              <a:gd name="connsiteX0" fmla="*/ 0 w 10493375"/>
              <a:gd name="connsiteY0" fmla="*/ 398997 h 1671103"/>
              <a:gd name="connsiteX1" fmla="*/ 421222 w 10493375"/>
              <a:gd name="connsiteY1" fmla="*/ 0 h 1671103"/>
              <a:gd name="connsiteX2" fmla="*/ 8906928 w 10493375"/>
              <a:gd name="connsiteY2" fmla="*/ 0 h 1671103"/>
              <a:gd name="connsiteX3" fmla="*/ 9531350 w 10493375"/>
              <a:gd name="connsiteY3" fmla="*/ 252947 h 1671103"/>
              <a:gd name="connsiteX4" fmla="*/ 10493375 w 10493375"/>
              <a:gd name="connsiteY4" fmla="*/ 1391703 h 1671103"/>
              <a:gd name="connsiteX5" fmla="*/ 10215028 w 10493375"/>
              <a:gd name="connsiteY5" fmla="*/ 1670050 h 1671103"/>
              <a:gd name="connsiteX6" fmla="*/ 278347 w 10493375"/>
              <a:gd name="connsiteY6" fmla="*/ 1670050 h 1671103"/>
              <a:gd name="connsiteX7" fmla="*/ 3175 w 10493375"/>
              <a:gd name="connsiteY7" fmla="*/ 1671103 h 1671103"/>
              <a:gd name="connsiteX8" fmla="*/ 0 w 10493375"/>
              <a:gd name="connsiteY8" fmla="*/ 398997 h 1671103"/>
              <a:gd name="connsiteX0" fmla="*/ 0 w 10493375"/>
              <a:gd name="connsiteY0" fmla="*/ 402532 h 1674638"/>
              <a:gd name="connsiteX1" fmla="*/ 421222 w 10493375"/>
              <a:gd name="connsiteY1" fmla="*/ 3535 h 1674638"/>
              <a:gd name="connsiteX2" fmla="*/ 8906928 w 10493375"/>
              <a:gd name="connsiteY2" fmla="*/ 3535 h 1674638"/>
              <a:gd name="connsiteX3" fmla="*/ 9531350 w 10493375"/>
              <a:gd name="connsiteY3" fmla="*/ 256482 h 1674638"/>
              <a:gd name="connsiteX4" fmla="*/ 10493375 w 10493375"/>
              <a:gd name="connsiteY4" fmla="*/ 1395238 h 1674638"/>
              <a:gd name="connsiteX5" fmla="*/ 10215028 w 10493375"/>
              <a:gd name="connsiteY5" fmla="*/ 1673585 h 1674638"/>
              <a:gd name="connsiteX6" fmla="*/ 278347 w 10493375"/>
              <a:gd name="connsiteY6" fmla="*/ 1673585 h 1674638"/>
              <a:gd name="connsiteX7" fmla="*/ 3175 w 10493375"/>
              <a:gd name="connsiteY7" fmla="*/ 1674638 h 1674638"/>
              <a:gd name="connsiteX8" fmla="*/ 0 w 10493375"/>
              <a:gd name="connsiteY8" fmla="*/ 402532 h 1674638"/>
              <a:gd name="connsiteX0" fmla="*/ 0 w 10493375"/>
              <a:gd name="connsiteY0" fmla="*/ 401185 h 1673291"/>
              <a:gd name="connsiteX1" fmla="*/ 421222 w 10493375"/>
              <a:gd name="connsiteY1" fmla="*/ 2188 h 1673291"/>
              <a:gd name="connsiteX2" fmla="*/ 8906928 w 10493375"/>
              <a:gd name="connsiteY2" fmla="*/ 2188 h 1673291"/>
              <a:gd name="connsiteX3" fmla="*/ 9531350 w 10493375"/>
              <a:gd name="connsiteY3" fmla="*/ 255135 h 1673291"/>
              <a:gd name="connsiteX4" fmla="*/ 10493375 w 10493375"/>
              <a:gd name="connsiteY4" fmla="*/ 1393891 h 1673291"/>
              <a:gd name="connsiteX5" fmla="*/ 10215028 w 10493375"/>
              <a:gd name="connsiteY5" fmla="*/ 1672238 h 1673291"/>
              <a:gd name="connsiteX6" fmla="*/ 278347 w 10493375"/>
              <a:gd name="connsiteY6" fmla="*/ 1672238 h 1673291"/>
              <a:gd name="connsiteX7" fmla="*/ 3175 w 10493375"/>
              <a:gd name="connsiteY7" fmla="*/ 1673291 h 1673291"/>
              <a:gd name="connsiteX8" fmla="*/ 0 w 10493375"/>
              <a:gd name="connsiteY8" fmla="*/ 401185 h 1673291"/>
              <a:gd name="connsiteX0" fmla="*/ 0 w 10262467"/>
              <a:gd name="connsiteY0" fmla="*/ 401185 h 1673291"/>
              <a:gd name="connsiteX1" fmla="*/ 421222 w 10262467"/>
              <a:gd name="connsiteY1" fmla="*/ 2188 h 1673291"/>
              <a:gd name="connsiteX2" fmla="*/ 8906928 w 10262467"/>
              <a:gd name="connsiteY2" fmla="*/ 2188 h 1673291"/>
              <a:gd name="connsiteX3" fmla="*/ 9531350 w 10262467"/>
              <a:gd name="connsiteY3" fmla="*/ 255135 h 1673291"/>
              <a:gd name="connsiteX4" fmla="*/ 10099675 w 10262467"/>
              <a:gd name="connsiteY4" fmla="*/ 1368491 h 1673291"/>
              <a:gd name="connsiteX5" fmla="*/ 10215028 w 10262467"/>
              <a:gd name="connsiteY5" fmla="*/ 1672238 h 1673291"/>
              <a:gd name="connsiteX6" fmla="*/ 278347 w 10262467"/>
              <a:gd name="connsiteY6" fmla="*/ 1672238 h 1673291"/>
              <a:gd name="connsiteX7" fmla="*/ 3175 w 10262467"/>
              <a:gd name="connsiteY7" fmla="*/ 1673291 h 1673291"/>
              <a:gd name="connsiteX8" fmla="*/ 0 w 10262467"/>
              <a:gd name="connsiteY8" fmla="*/ 401185 h 1673291"/>
              <a:gd name="connsiteX0" fmla="*/ 0 w 10509448"/>
              <a:gd name="connsiteY0" fmla="*/ 401185 h 1675413"/>
              <a:gd name="connsiteX1" fmla="*/ 421222 w 10509448"/>
              <a:gd name="connsiteY1" fmla="*/ 2188 h 1675413"/>
              <a:gd name="connsiteX2" fmla="*/ 8906928 w 10509448"/>
              <a:gd name="connsiteY2" fmla="*/ 2188 h 1675413"/>
              <a:gd name="connsiteX3" fmla="*/ 9531350 w 10509448"/>
              <a:gd name="connsiteY3" fmla="*/ 255135 h 1675413"/>
              <a:gd name="connsiteX4" fmla="*/ 10099675 w 10509448"/>
              <a:gd name="connsiteY4" fmla="*/ 1368491 h 1675413"/>
              <a:gd name="connsiteX5" fmla="*/ 10481728 w 10509448"/>
              <a:gd name="connsiteY5" fmla="*/ 1675413 h 1675413"/>
              <a:gd name="connsiteX6" fmla="*/ 278347 w 10509448"/>
              <a:gd name="connsiteY6" fmla="*/ 1672238 h 1675413"/>
              <a:gd name="connsiteX7" fmla="*/ 3175 w 10509448"/>
              <a:gd name="connsiteY7" fmla="*/ 1673291 h 1675413"/>
              <a:gd name="connsiteX8" fmla="*/ 0 w 10509448"/>
              <a:gd name="connsiteY8" fmla="*/ 401185 h 1675413"/>
              <a:gd name="connsiteX0" fmla="*/ 0 w 10481728"/>
              <a:gd name="connsiteY0" fmla="*/ 401185 h 1675413"/>
              <a:gd name="connsiteX1" fmla="*/ 421222 w 10481728"/>
              <a:gd name="connsiteY1" fmla="*/ 2188 h 1675413"/>
              <a:gd name="connsiteX2" fmla="*/ 8906928 w 10481728"/>
              <a:gd name="connsiteY2" fmla="*/ 2188 h 1675413"/>
              <a:gd name="connsiteX3" fmla="*/ 9531350 w 10481728"/>
              <a:gd name="connsiteY3" fmla="*/ 255135 h 1675413"/>
              <a:gd name="connsiteX4" fmla="*/ 10099675 w 10481728"/>
              <a:gd name="connsiteY4" fmla="*/ 1368491 h 1675413"/>
              <a:gd name="connsiteX5" fmla="*/ 10481728 w 10481728"/>
              <a:gd name="connsiteY5" fmla="*/ 1675413 h 1675413"/>
              <a:gd name="connsiteX6" fmla="*/ 278347 w 10481728"/>
              <a:gd name="connsiteY6" fmla="*/ 1672238 h 1675413"/>
              <a:gd name="connsiteX7" fmla="*/ 3175 w 10481728"/>
              <a:gd name="connsiteY7" fmla="*/ 1673291 h 1675413"/>
              <a:gd name="connsiteX8" fmla="*/ 0 w 10481728"/>
              <a:gd name="connsiteY8" fmla="*/ 401185 h 1675413"/>
              <a:gd name="connsiteX0" fmla="*/ 0 w 10481728"/>
              <a:gd name="connsiteY0" fmla="*/ 401185 h 1675413"/>
              <a:gd name="connsiteX1" fmla="*/ 421222 w 10481728"/>
              <a:gd name="connsiteY1" fmla="*/ 2188 h 1675413"/>
              <a:gd name="connsiteX2" fmla="*/ 8906928 w 10481728"/>
              <a:gd name="connsiteY2" fmla="*/ 2188 h 1675413"/>
              <a:gd name="connsiteX3" fmla="*/ 9531350 w 10481728"/>
              <a:gd name="connsiteY3" fmla="*/ 255135 h 1675413"/>
              <a:gd name="connsiteX4" fmla="*/ 10099675 w 10481728"/>
              <a:gd name="connsiteY4" fmla="*/ 1368491 h 1675413"/>
              <a:gd name="connsiteX5" fmla="*/ 10481728 w 10481728"/>
              <a:gd name="connsiteY5" fmla="*/ 1675413 h 1675413"/>
              <a:gd name="connsiteX6" fmla="*/ 278347 w 10481728"/>
              <a:gd name="connsiteY6" fmla="*/ 1672238 h 1675413"/>
              <a:gd name="connsiteX7" fmla="*/ 3175 w 10481728"/>
              <a:gd name="connsiteY7" fmla="*/ 1673291 h 1675413"/>
              <a:gd name="connsiteX8" fmla="*/ 0 w 10481728"/>
              <a:gd name="connsiteY8" fmla="*/ 401185 h 1675413"/>
              <a:gd name="connsiteX0" fmla="*/ 0 w 10481728"/>
              <a:gd name="connsiteY0" fmla="*/ 401711 h 1675939"/>
              <a:gd name="connsiteX1" fmla="*/ 421222 w 10481728"/>
              <a:gd name="connsiteY1" fmla="*/ 2714 h 1675939"/>
              <a:gd name="connsiteX2" fmla="*/ 8906928 w 10481728"/>
              <a:gd name="connsiteY2" fmla="*/ 2714 h 1675939"/>
              <a:gd name="connsiteX3" fmla="*/ 9531350 w 10481728"/>
              <a:gd name="connsiteY3" fmla="*/ 252486 h 1675939"/>
              <a:gd name="connsiteX4" fmla="*/ 10099675 w 10481728"/>
              <a:gd name="connsiteY4" fmla="*/ 1369017 h 1675939"/>
              <a:gd name="connsiteX5" fmla="*/ 10481728 w 10481728"/>
              <a:gd name="connsiteY5" fmla="*/ 1675939 h 1675939"/>
              <a:gd name="connsiteX6" fmla="*/ 278347 w 10481728"/>
              <a:gd name="connsiteY6" fmla="*/ 1672764 h 1675939"/>
              <a:gd name="connsiteX7" fmla="*/ 3175 w 10481728"/>
              <a:gd name="connsiteY7" fmla="*/ 1673817 h 1675939"/>
              <a:gd name="connsiteX8" fmla="*/ 0 w 10481728"/>
              <a:gd name="connsiteY8" fmla="*/ 401711 h 1675939"/>
              <a:gd name="connsiteX0" fmla="*/ 0 w 10481728"/>
              <a:gd name="connsiteY0" fmla="*/ 398997 h 1673225"/>
              <a:gd name="connsiteX1" fmla="*/ 421222 w 10481728"/>
              <a:gd name="connsiteY1" fmla="*/ 0 h 1673225"/>
              <a:gd name="connsiteX2" fmla="*/ 8906928 w 10481728"/>
              <a:gd name="connsiteY2" fmla="*/ 0 h 1673225"/>
              <a:gd name="connsiteX3" fmla="*/ 9531350 w 10481728"/>
              <a:gd name="connsiteY3" fmla="*/ 249772 h 1673225"/>
              <a:gd name="connsiteX4" fmla="*/ 10099675 w 10481728"/>
              <a:gd name="connsiteY4" fmla="*/ 1366303 h 1673225"/>
              <a:gd name="connsiteX5" fmla="*/ 10481728 w 10481728"/>
              <a:gd name="connsiteY5" fmla="*/ 1673225 h 1673225"/>
              <a:gd name="connsiteX6" fmla="*/ 278347 w 10481728"/>
              <a:gd name="connsiteY6" fmla="*/ 1670050 h 1673225"/>
              <a:gd name="connsiteX7" fmla="*/ 3175 w 10481728"/>
              <a:gd name="connsiteY7" fmla="*/ 1671103 h 1673225"/>
              <a:gd name="connsiteX8" fmla="*/ 0 w 10481728"/>
              <a:gd name="connsiteY8" fmla="*/ 398997 h 1673225"/>
              <a:gd name="connsiteX0" fmla="*/ 0 w 10481728"/>
              <a:gd name="connsiteY0" fmla="*/ 400006 h 1674234"/>
              <a:gd name="connsiteX1" fmla="*/ 421222 w 10481728"/>
              <a:gd name="connsiteY1" fmla="*/ 1009 h 1674234"/>
              <a:gd name="connsiteX2" fmla="*/ 8906928 w 10481728"/>
              <a:gd name="connsiteY2" fmla="*/ 1009 h 1674234"/>
              <a:gd name="connsiteX3" fmla="*/ 9531350 w 10481728"/>
              <a:gd name="connsiteY3" fmla="*/ 250781 h 1674234"/>
              <a:gd name="connsiteX4" fmla="*/ 10099675 w 10481728"/>
              <a:gd name="connsiteY4" fmla="*/ 1367312 h 1674234"/>
              <a:gd name="connsiteX5" fmla="*/ 10481728 w 10481728"/>
              <a:gd name="connsiteY5" fmla="*/ 1674234 h 1674234"/>
              <a:gd name="connsiteX6" fmla="*/ 278347 w 10481728"/>
              <a:gd name="connsiteY6" fmla="*/ 1671059 h 1674234"/>
              <a:gd name="connsiteX7" fmla="*/ 3175 w 10481728"/>
              <a:gd name="connsiteY7" fmla="*/ 1672112 h 1674234"/>
              <a:gd name="connsiteX8" fmla="*/ 0 w 10481728"/>
              <a:gd name="connsiteY8" fmla="*/ 400006 h 167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81728" h="1674234">
                <a:moveTo>
                  <a:pt x="0" y="400006"/>
                </a:moveTo>
                <a:cubicBezTo>
                  <a:pt x="3175" y="173254"/>
                  <a:pt x="213520" y="1009"/>
                  <a:pt x="421222" y="1009"/>
                </a:cubicBezTo>
                <a:lnTo>
                  <a:pt x="8906928" y="1009"/>
                </a:lnTo>
                <a:cubicBezTo>
                  <a:pt x="9120980" y="4184"/>
                  <a:pt x="9359900" y="-42646"/>
                  <a:pt x="9531350" y="250781"/>
                </a:cubicBezTo>
                <a:lnTo>
                  <a:pt x="10099675" y="1367312"/>
                </a:lnTo>
                <a:cubicBezTo>
                  <a:pt x="10198100" y="1578189"/>
                  <a:pt x="10327480" y="1652009"/>
                  <a:pt x="10481728" y="1674234"/>
                </a:cubicBezTo>
                <a:lnTo>
                  <a:pt x="278347" y="1671059"/>
                </a:lnTo>
                <a:lnTo>
                  <a:pt x="3175" y="1672112"/>
                </a:lnTo>
                <a:cubicBezTo>
                  <a:pt x="2117" y="1335918"/>
                  <a:pt x="1058" y="736200"/>
                  <a:pt x="0" y="400006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lIns="144000" tIns="503999" anchor="b" anchorCtr="0"/>
          <a:lstStyle>
            <a:lvl1pPr marL="0" indent="0" algn="l">
              <a:lnSpc>
                <a:spcPts val="1300"/>
              </a:lnSpc>
              <a:spcAft>
                <a:spcPts val="0"/>
              </a:spcAft>
              <a:buNone/>
              <a:defRPr sz="1220" b="1" i="0" baseline="0">
                <a:solidFill>
                  <a:schemeClr val="tx1"/>
                </a:solidFill>
                <a:latin typeface="+mj-lt"/>
              </a:defRPr>
            </a:lvl1pPr>
            <a:lvl2pPr marL="180975" indent="0" algn="l">
              <a:buNone/>
              <a:defRPr sz="1220"/>
            </a:lvl2pPr>
            <a:lvl3pPr marL="361950" indent="0" algn="l">
              <a:buNone/>
              <a:defRPr sz="1220"/>
            </a:lvl3pPr>
            <a:lvl4pPr marL="542925" indent="0" algn="l">
              <a:buNone/>
              <a:defRPr sz="1220"/>
            </a:lvl4pPr>
            <a:lvl5pPr marL="714375" indent="0" algn="l">
              <a:buNone/>
              <a:defRPr sz="1220"/>
            </a:lvl5pPr>
          </a:lstStyle>
          <a:p>
            <a:pPr lvl="0"/>
            <a:r>
              <a:rPr lang="de-DE" dirty="0" err="1"/>
              <a:t>Labeltext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07777BEF-0943-49B5-89E4-2C7D1CCACC0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7013" y="4510800"/>
            <a:ext cx="2450873" cy="292259"/>
          </a:xfrm>
        </p:spPr>
        <p:txBody>
          <a:bodyPr>
            <a:sp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Ort, Datum bearbeiten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C2C0711E-843A-DB49-ABC3-E2480008C7C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2563541"/>
            <a:ext cx="2616303" cy="265260"/>
          </a:xfrm>
          <a:solidFill>
            <a:schemeClr val="tx1"/>
          </a:solidFill>
        </p:spPr>
        <p:txBody>
          <a:bodyPr wrap="none" lIns="216000" tIns="18000" rIns="2160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bearbeiteN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E052BD-A215-2541-8D0F-AA20A9019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912400"/>
            <a:ext cx="5131612" cy="579600"/>
          </a:xfrm>
          <a:prstGeom prst="rect">
            <a:avLst/>
          </a:prstGeom>
        </p:spPr>
        <p:txBody>
          <a:bodyPr lIns="216000" rIns="180000">
            <a:spAutoFit/>
          </a:bodyPr>
          <a:lstStyle>
            <a:lvl1pPr>
              <a:defRPr sz="3800" baseline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4" name="Textplatzhalter 5">
            <a:extLst>
              <a:ext uri="{FF2B5EF4-FFF2-40B4-BE49-F238E27FC236}">
                <a16:creationId xmlns:a16="http://schemas.microsoft.com/office/drawing/2014/main" id="{46DAFD90-7CC4-AB41-AB51-F5A83EFDD7D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-1" y="3560110"/>
            <a:ext cx="8409555" cy="580825"/>
          </a:xfrm>
          <a:solidFill>
            <a:schemeClr val="accent1"/>
          </a:solidFill>
        </p:spPr>
        <p:txBody>
          <a:bodyPr wrap="none" lIns="216000" tIns="36000" rIns="216000" bIns="18000">
            <a:spAutoFit/>
          </a:bodyPr>
          <a:lstStyle>
            <a:lvl1pPr marL="0" indent="0">
              <a:lnSpc>
                <a:spcPct val="90000"/>
              </a:lnSpc>
              <a:buFontTx/>
              <a:buNone/>
              <a:defRPr sz="3800" b="1" i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de-DE" dirty="0"/>
              <a:t>2. ZEILE BEARBEITEN ODER LÖSCHEN</a:t>
            </a:r>
          </a:p>
        </p:txBody>
      </p:sp>
    </p:spTree>
    <p:extLst>
      <p:ext uri="{BB962C8B-B14F-4D97-AF65-F5344CB8AC3E}">
        <p14:creationId xmlns:p14="http://schemas.microsoft.com/office/powerpoint/2010/main" val="2892927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3" orient="horz" pos="1612" userDrawn="1">
          <p15:clr>
            <a:srgbClr val="FBAE40"/>
          </p15:clr>
        </p15:guide>
        <p15:guide id="14" orient="horz" pos="354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chwarz | groß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867E666A-3FE3-DE4E-8157-B8087F1E546F}"/>
              </a:ext>
            </a:extLst>
          </p:cNvPr>
          <p:cNvSpPr/>
          <p:nvPr userDrawn="1"/>
        </p:nvSpPr>
        <p:spPr>
          <a:xfrm rot="-240000">
            <a:off x="3013536" y="1752270"/>
            <a:ext cx="9820800" cy="6058799"/>
          </a:xfrm>
          <a:prstGeom prst="rect">
            <a:avLst/>
          </a:prstGeom>
          <a:noFill/>
          <a:ln w="139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platzhalter 14">
            <a:extLst>
              <a:ext uri="{FF2B5EF4-FFF2-40B4-BE49-F238E27FC236}">
                <a16:creationId xmlns:a16="http://schemas.microsoft.com/office/drawing/2014/main" id="{659ECD9D-327B-BD43-AE65-547D4909DB50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 rot="-240000">
            <a:off x="2720190" y="1533600"/>
            <a:ext cx="2608038" cy="416579"/>
          </a:xfrm>
          <a:custGeom>
            <a:avLst/>
            <a:gdLst>
              <a:gd name="connsiteX0" fmla="*/ 0 w 10493375"/>
              <a:gd name="connsiteY0" fmla="*/ 278347 h 1670050"/>
              <a:gd name="connsiteX1" fmla="*/ 278347 w 10493375"/>
              <a:gd name="connsiteY1" fmla="*/ 0 h 1670050"/>
              <a:gd name="connsiteX2" fmla="*/ 10215028 w 10493375"/>
              <a:gd name="connsiteY2" fmla="*/ 0 h 1670050"/>
              <a:gd name="connsiteX3" fmla="*/ 10493375 w 10493375"/>
              <a:gd name="connsiteY3" fmla="*/ 278347 h 1670050"/>
              <a:gd name="connsiteX4" fmla="*/ 10493375 w 10493375"/>
              <a:gd name="connsiteY4" fmla="*/ 1391703 h 1670050"/>
              <a:gd name="connsiteX5" fmla="*/ 10215028 w 10493375"/>
              <a:gd name="connsiteY5" fmla="*/ 1670050 h 1670050"/>
              <a:gd name="connsiteX6" fmla="*/ 278347 w 10493375"/>
              <a:gd name="connsiteY6" fmla="*/ 1670050 h 1670050"/>
              <a:gd name="connsiteX7" fmla="*/ 0 w 10493375"/>
              <a:gd name="connsiteY7" fmla="*/ 1391703 h 1670050"/>
              <a:gd name="connsiteX8" fmla="*/ 0 w 10493375"/>
              <a:gd name="connsiteY8" fmla="*/ 278347 h 1670050"/>
              <a:gd name="connsiteX0" fmla="*/ 0 w 10493375"/>
              <a:gd name="connsiteY0" fmla="*/ 278347 h 1670050"/>
              <a:gd name="connsiteX1" fmla="*/ 421222 w 10493375"/>
              <a:gd name="connsiteY1" fmla="*/ 0 h 1670050"/>
              <a:gd name="connsiteX2" fmla="*/ 10215028 w 10493375"/>
              <a:gd name="connsiteY2" fmla="*/ 0 h 1670050"/>
              <a:gd name="connsiteX3" fmla="*/ 10493375 w 10493375"/>
              <a:gd name="connsiteY3" fmla="*/ 278347 h 1670050"/>
              <a:gd name="connsiteX4" fmla="*/ 10493375 w 10493375"/>
              <a:gd name="connsiteY4" fmla="*/ 1391703 h 1670050"/>
              <a:gd name="connsiteX5" fmla="*/ 10215028 w 10493375"/>
              <a:gd name="connsiteY5" fmla="*/ 1670050 h 1670050"/>
              <a:gd name="connsiteX6" fmla="*/ 278347 w 10493375"/>
              <a:gd name="connsiteY6" fmla="*/ 1670050 h 1670050"/>
              <a:gd name="connsiteX7" fmla="*/ 0 w 10493375"/>
              <a:gd name="connsiteY7" fmla="*/ 1391703 h 1670050"/>
              <a:gd name="connsiteX8" fmla="*/ 0 w 10493375"/>
              <a:gd name="connsiteY8" fmla="*/ 278347 h 1670050"/>
              <a:gd name="connsiteX0" fmla="*/ 0 w 10496550"/>
              <a:gd name="connsiteY0" fmla="*/ 383122 h 1670050"/>
              <a:gd name="connsiteX1" fmla="*/ 424397 w 10496550"/>
              <a:gd name="connsiteY1" fmla="*/ 0 h 1670050"/>
              <a:gd name="connsiteX2" fmla="*/ 10218203 w 10496550"/>
              <a:gd name="connsiteY2" fmla="*/ 0 h 1670050"/>
              <a:gd name="connsiteX3" fmla="*/ 10496550 w 10496550"/>
              <a:gd name="connsiteY3" fmla="*/ 278347 h 1670050"/>
              <a:gd name="connsiteX4" fmla="*/ 10496550 w 10496550"/>
              <a:gd name="connsiteY4" fmla="*/ 1391703 h 1670050"/>
              <a:gd name="connsiteX5" fmla="*/ 10218203 w 10496550"/>
              <a:gd name="connsiteY5" fmla="*/ 1670050 h 1670050"/>
              <a:gd name="connsiteX6" fmla="*/ 281522 w 10496550"/>
              <a:gd name="connsiteY6" fmla="*/ 1670050 h 1670050"/>
              <a:gd name="connsiteX7" fmla="*/ 3175 w 10496550"/>
              <a:gd name="connsiteY7" fmla="*/ 1391703 h 1670050"/>
              <a:gd name="connsiteX8" fmla="*/ 0 w 10496550"/>
              <a:gd name="connsiteY8" fmla="*/ 383122 h 1670050"/>
              <a:gd name="connsiteX0" fmla="*/ 0 w 10496550"/>
              <a:gd name="connsiteY0" fmla="*/ 383122 h 1670050"/>
              <a:gd name="connsiteX1" fmla="*/ 424397 w 10496550"/>
              <a:gd name="connsiteY1" fmla="*/ 0 h 1670050"/>
              <a:gd name="connsiteX2" fmla="*/ 10218203 w 10496550"/>
              <a:gd name="connsiteY2" fmla="*/ 0 h 1670050"/>
              <a:gd name="connsiteX3" fmla="*/ 10496550 w 10496550"/>
              <a:gd name="connsiteY3" fmla="*/ 278347 h 1670050"/>
              <a:gd name="connsiteX4" fmla="*/ 10496550 w 10496550"/>
              <a:gd name="connsiteY4" fmla="*/ 1391703 h 1670050"/>
              <a:gd name="connsiteX5" fmla="*/ 10218203 w 10496550"/>
              <a:gd name="connsiteY5" fmla="*/ 1670050 h 1670050"/>
              <a:gd name="connsiteX6" fmla="*/ 281522 w 10496550"/>
              <a:gd name="connsiteY6" fmla="*/ 1670050 h 1670050"/>
              <a:gd name="connsiteX7" fmla="*/ 3175 w 10496550"/>
              <a:gd name="connsiteY7" fmla="*/ 1391703 h 1670050"/>
              <a:gd name="connsiteX8" fmla="*/ 0 w 10496550"/>
              <a:gd name="connsiteY8" fmla="*/ 383122 h 1670050"/>
              <a:gd name="connsiteX0" fmla="*/ 0 w 10496550"/>
              <a:gd name="connsiteY0" fmla="*/ 383122 h 1670050"/>
              <a:gd name="connsiteX1" fmla="*/ 424397 w 10496550"/>
              <a:gd name="connsiteY1" fmla="*/ 0 h 1670050"/>
              <a:gd name="connsiteX2" fmla="*/ 10218203 w 10496550"/>
              <a:gd name="connsiteY2" fmla="*/ 0 h 1670050"/>
              <a:gd name="connsiteX3" fmla="*/ 10496550 w 10496550"/>
              <a:gd name="connsiteY3" fmla="*/ 278347 h 1670050"/>
              <a:gd name="connsiteX4" fmla="*/ 10496550 w 10496550"/>
              <a:gd name="connsiteY4" fmla="*/ 1391703 h 1670050"/>
              <a:gd name="connsiteX5" fmla="*/ 10218203 w 10496550"/>
              <a:gd name="connsiteY5" fmla="*/ 1670050 h 1670050"/>
              <a:gd name="connsiteX6" fmla="*/ 281522 w 10496550"/>
              <a:gd name="connsiteY6" fmla="*/ 1670050 h 1670050"/>
              <a:gd name="connsiteX7" fmla="*/ 3175 w 10496550"/>
              <a:gd name="connsiteY7" fmla="*/ 1391703 h 1670050"/>
              <a:gd name="connsiteX8" fmla="*/ 0 w 10496550"/>
              <a:gd name="connsiteY8" fmla="*/ 383122 h 1670050"/>
              <a:gd name="connsiteX0" fmla="*/ 193680 w 10493380"/>
              <a:gd name="connsiteY0" fmla="*/ 411697 h 1670050"/>
              <a:gd name="connsiteX1" fmla="*/ 421227 w 10493380"/>
              <a:gd name="connsiteY1" fmla="*/ 0 h 1670050"/>
              <a:gd name="connsiteX2" fmla="*/ 10215033 w 10493380"/>
              <a:gd name="connsiteY2" fmla="*/ 0 h 1670050"/>
              <a:gd name="connsiteX3" fmla="*/ 10493380 w 10493380"/>
              <a:gd name="connsiteY3" fmla="*/ 278347 h 1670050"/>
              <a:gd name="connsiteX4" fmla="*/ 10493380 w 10493380"/>
              <a:gd name="connsiteY4" fmla="*/ 1391703 h 1670050"/>
              <a:gd name="connsiteX5" fmla="*/ 10215033 w 10493380"/>
              <a:gd name="connsiteY5" fmla="*/ 1670050 h 1670050"/>
              <a:gd name="connsiteX6" fmla="*/ 278352 w 10493380"/>
              <a:gd name="connsiteY6" fmla="*/ 1670050 h 1670050"/>
              <a:gd name="connsiteX7" fmla="*/ 5 w 10493380"/>
              <a:gd name="connsiteY7" fmla="*/ 1391703 h 1670050"/>
              <a:gd name="connsiteX8" fmla="*/ 193680 w 10493380"/>
              <a:gd name="connsiteY8" fmla="*/ 411697 h 1670050"/>
              <a:gd name="connsiteX0" fmla="*/ 6441 w 10493466"/>
              <a:gd name="connsiteY0" fmla="*/ 392647 h 1670050"/>
              <a:gd name="connsiteX1" fmla="*/ 421313 w 10493466"/>
              <a:gd name="connsiteY1" fmla="*/ 0 h 1670050"/>
              <a:gd name="connsiteX2" fmla="*/ 10215119 w 10493466"/>
              <a:gd name="connsiteY2" fmla="*/ 0 h 1670050"/>
              <a:gd name="connsiteX3" fmla="*/ 10493466 w 10493466"/>
              <a:gd name="connsiteY3" fmla="*/ 278347 h 1670050"/>
              <a:gd name="connsiteX4" fmla="*/ 10493466 w 10493466"/>
              <a:gd name="connsiteY4" fmla="*/ 1391703 h 1670050"/>
              <a:gd name="connsiteX5" fmla="*/ 10215119 w 10493466"/>
              <a:gd name="connsiteY5" fmla="*/ 1670050 h 1670050"/>
              <a:gd name="connsiteX6" fmla="*/ 278438 w 10493466"/>
              <a:gd name="connsiteY6" fmla="*/ 1670050 h 1670050"/>
              <a:gd name="connsiteX7" fmla="*/ 91 w 10493466"/>
              <a:gd name="connsiteY7" fmla="*/ 1391703 h 1670050"/>
              <a:gd name="connsiteX8" fmla="*/ 6441 w 10493466"/>
              <a:gd name="connsiteY8" fmla="*/ 392647 h 1670050"/>
              <a:gd name="connsiteX0" fmla="*/ 305 w 10493680"/>
              <a:gd name="connsiteY0" fmla="*/ 398997 h 1670050"/>
              <a:gd name="connsiteX1" fmla="*/ 421527 w 10493680"/>
              <a:gd name="connsiteY1" fmla="*/ 0 h 1670050"/>
              <a:gd name="connsiteX2" fmla="*/ 10215333 w 10493680"/>
              <a:gd name="connsiteY2" fmla="*/ 0 h 1670050"/>
              <a:gd name="connsiteX3" fmla="*/ 10493680 w 10493680"/>
              <a:gd name="connsiteY3" fmla="*/ 278347 h 1670050"/>
              <a:gd name="connsiteX4" fmla="*/ 10493680 w 10493680"/>
              <a:gd name="connsiteY4" fmla="*/ 1391703 h 1670050"/>
              <a:gd name="connsiteX5" fmla="*/ 10215333 w 10493680"/>
              <a:gd name="connsiteY5" fmla="*/ 1670050 h 1670050"/>
              <a:gd name="connsiteX6" fmla="*/ 278652 w 10493680"/>
              <a:gd name="connsiteY6" fmla="*/ 1670050 h 1670050"/>
              <a:gd name="connsiteX7" fmla="*/ 305 w 10493680"/>
              <a:gd name="connsiteY7" fmla="*/ 1391703 h 1670050"/>
              <a:gd name="connsiteX8" fmla="*/ 305 w 10493680"/>
              <a:gd name="connsiteY8" fmla="*/ 398997 h 1670050"/>
              <a:gd name="connsiteX0" fmla="*/ 0 w 10493375"/>
              <a:gd name="connsiteY0" fmla="*/ 398997 h 1741521"/>
              <a:gd name="connsiteX1" fmla="*/ 421222 w 10493375"/>
              <a:gd name="connsiteY1" fmla="*/ 0 h 1741521"/>
              <a:gd name="connsiteX2" fmla="*/ 10215028 w 10493375"/>
              <a:gd name="connsiteY2" fmla="*/ 0 h 1741521"/>
              <a:gd name="connsiteX3" fmla="*/ 10493375 w 10493375"/>
              <a:gd name="connsiteY3" fmla="*/ 278347 h 1741521"/>
              <a:gd name="connsiteX4" fmla="*/ 10493375 w 10493375"/>
              <a:gd name="connsiteY4" fmla="*/ 1391703 h 1741521"/>
              <a:gd name="connsiteX5" fmla="*/ 10215028 w 10493375"/>
              <a:gd name="connsiteY5" fmla="*/ 1670050 h 1741521"/>
              <a:gd name="connsiteX6" fmla="*/ 278347 w 10493375"/>
              <a:gd name="connsiteY6" fmla="*/ 1670050 h 1741521"/>
              <a:gd name="connsiteX7" fmla="*/ 3175 w 10493375"/>
              <a:gd name="connsiteY7" fmla="*/ 1674278 h 1741521"/>
              <a:gd name="connsiteX8" fmla="*/ 0 w 10493375"/>
              <a:gd name="connsiteY8" fmla="*/ 398997 h 1741521"/>
              <a:gd name="connsiteX0" fmla="*/ 0 w 10493375"/>
              <a:gd name="connsiteY0" fmla="*/ 398997 h 1674482"/>
              <a:gd name="connsiteX1" fmla="*/ 421222 w 10493375"/>
              <a:gd name="connsiteY1" fmla="*/ 0 h 1674482"/>
              <a:gd name="connsiteX2" fmla="*/ 10215028 w 10493375"/>
              <a:gd name="connsiteY2" fmla="*/ 0 h 1674482"/>
              <a:gd name="connsiteX3" fmla="*/ 10493375 w 10493375"/>
              <a:gd name="connsiteY3" fmla="*/ 278347 h 1674482"/>
              <a:gd name="connsiteX4" fmla="*/ 10493375 w 10493375"/>
              <a:gd name="connsiteY4" fmla="*/ 1391703 h 1674482"/>
              <a:gd name="connsiteX5" fmla="*/ 10215028 w 10493375"/>
              <a:gd name="connsiteY5" fmla="*/ 1670050 h 1674482"/>
              <a:gd name="connsiteX6" fmla="*/ 278347 w 10493375"/>
              <a:gd name="connsiteY6" fmla="*/ 1670050 h 1674482"/>
              <a:gd name="connsiteX7" fmla="*/ 3175 w 10493375"/>
              <a:gd name="connsiteY7" fmla="*/ 1674278 h 1674482"/>
              <a:gd name="connsiteX8" fmla="*/ 0 w 10493375"/>
              <a:gd name="connsiteY8" fmla="*/ 398997 h 1674482"/>
              <a:gd name="connsiteX0" fmla="*/ 0 w 10493375"/>
              <a:gd name="connsiteY0" fmla="*/ 398997 h 1671103"/>
              <a:gd name="connsiteX1" fmla="*/ 421222 w 10493375"/>
              <a:gd name="connsiteY1" fmla="*/ 0 h 1671103"/>
              <a:gd name="connsiteX2" fmla="*/ 10215028 w 10493375"/>
              <a:gd name="connsiteY2" fmla="*/ 0 h 1671103"/>
              <a:gd name="connsiteX3" fmla="*/ 10493375 w 10493375"/>
              <a:gd name="connsiteY3" fmla="*/ 278347 h 1671103"/>
              <a:gd name="connsiteX4" fmla="*/ 10493375 w 10493375"/>
              <a:gd name="connsiteY4" fmla="*/ 1391703 h 1671103"/>
              <a:gd name="connsiteX5" fmla="*/ 10215028 w 10493375"/>
              <a:gd name="connsiteY5" fmla="*/ 1670050 h 1671103"/>
              <a:gd name="connsiteX6" fmla="*/ 278347 w 10493375"/>
              <a:gd name="connsiteY6" fmla="*/ 1670050 h 1671103"/>
              <a:gd name="connsiteX7" fmla="*/ 3175 w 10493375"/>
              <a:gd name="connsiteY7" fmla="*/ 1671103 h 1671103"/>
              <a:gd name="connsiteX8" fmla="*/ 0 w 10493375"/>
              <a:gd name="connsiteY8" fmla="*/ 398997 h 1671103"/>
              <a:gd name="connsiteX0" fmla="*/ 0 w 10493375"/>
              <a:gd name="connsiteY0" fmla="*/ 398997 h 1671103"/>
              <a:gd name="connsiteX1" fmla="*/ 421222 w 10493375"/>
              <a:gd name="connsiteY1" fmla="*/ 0 h 1671103"/>
              <a:gd name="connsiteX2" fmla="*/ 8906928 w 10493375"/>
              <a:gd name="connsiteY2" fmla="*/ 0 h 1671103"/>
              <a:gd name="connsiteX3" fmla="*/ 10493375 w 10493375"/>
              <a:gd name="connsiteY3" fmla="*/ 278347 h 1671103"/>
              <a:gd name="connsiteX4" fmla="*/ 10493375 w 10493375"/>
              <a:gd name="connsiteY4" fmla="*/ 1391703 h 1671103"/>
              <a:gd name="connsiteX5" fmla="*/ 10215028 w 10493375"/>
              <a:gd name="connsiteY5" fmla="*/ 1670050 h 1671103"/>
              <a:gd name="connsiteX6" fmla="*/ 278347 w 10493375"/>
              <a:gd name="connsiteY6" fmla="*/ 1670050 h 1671103"/>
              <a:gd name="connsiteX7" fmla="*/ 3175 w 10493375"/>
              <a:gd name="connsiteY7" fmla="*/ 1671103 h 1671103"/>
              <a:gd name="connsiteX8" fmla="*/ 0 w 10493375"/>
              <a:gd name="connsiteY8" fmla="*/ 398997 h 1671103"/>
              <a:gd name="connsiteX0" fmla="*/ 0 w 10493375"/>
              <a:gd name="connsiteY0" fmla="*/ 398997 h 1671103"/>
              <a:gd name="connsiteX1" fmla="*/ 421222 w 10493375"/>
              <a:gd name="connsiteY1" fmla="*/ 0 h 1671103"/>
              <a:gd name="connsiteX2" fmla="*/ 8906928 w 10493375"/>
              <a:gd name="connsiteY2" fmla="*/ 0 h 1671103"/>
              <a:gd name="connsiteX3" fmla="*/ 9531350 w 10493375"/>
              <a:gd name="connsiteY3" fmla="*/ 252947 h 1671103"/>
              <a:gd name="connsiteX4" fmla="*/ 10493375 w 10493375"/>
              <a:gd name="connsiteY4" fmla="*/ 1391703 h 1671103"/>
              <a:gd name="connsiteX5" fmla="*/ 10215028 w 10493375"/>
              <a:gd name="connsiteY5" fmla="*/ 1670050 h 1671103"/>
              <a:gd name="connsiteX6" fmla="*/ 278347 w 10493375"/>
              <a:gd name="connsiteY6" fmla="*/ 1670050 h 1671103"/>
              <a:gd name="connsiteX7" fmla="*/ 3175 w 10493375"/>
              <a:gd name="connsiteY7" fmla="*/ 1671103 h 1671103"/>
              <a:gd name="connsiteX8" fmla="*/ 0 w 10493375"/>
              <a:gd name="connsiteY8" fmla="*/ 398997 h 1671103"/>
              <a:gd name="connsiteX0" fmla="*/ 0 w 10493375"/>
              <a:gd name="connsiteY0" fmla="*/ 402532 h 1674638"/>
              <a:gd name="connsiteX1" fmla="*/ 421222 w 10493375"/>
              <a:gd name="connsiteY1" fmla="*/ 3535 h 1674638"/>
              <a:gd name="connsiteX2" fmla="*/ 8906928 w 10493375"/>
              <a:gd name="connsiteY2" fmla="*/ 3535 h 1674638"/>
              <a:gd name="connsiteX3" fmla="*/ 9531350 w 10493375"/>
              <a:gd name="connsiteY3" fmla="*/ 256482 h 1674638"/>
              <a:gd name="connsiteX4" fmla="*/ 10493375 w 10493375"/>
              <a:gd name="connsiteY4" fmla="*/ 1395238 h 1674638"/>
              <a:gd name="connsiteX5" fmla="*/ 10215028 w 10493375"/>
              <a:gd name="connsiteY5" fmla="*/ 1673585 h 1674638"/>
              <a:gd name="connsiteX6" fmla="*/ 278347 w 10493375"/>
              <a:gd name="connsiteY6" fmla="*/ 1673585 h 1674638"/>
              <a:gd name="connsiteX7" fmla="*/ 3175 w 10493375"/>
              <a:gd name="connsiteY7" fmla="*/ 1674638 h 1674638"/>
              <a:gd name="connsiteX8" fmla="*/ 0 w 10493375"/>
              <a:gd name="connsiteY8" fmla="*/ 402532 h 1674638"/>
              <a:gd name="connsiteX0" fmla="*/ 0 w 10493375"/>
              <a:gd name="connsiteY0" fmla="*/ 401185 h 1673291"/>
              <a:gd name="connsiteX1" fmla="*/ 421222 w 10493375"/>
              <a:gd name="connsiteY1" fmla="*/ 2188 h 1673291"/>
              <a:gd name="connsiteX2" fmla="*/ 8906928 w 10493375"/>
              <a:gd name="connsiteY2" fmla="*/ 2188 h 1673291"/>
              <a:gd name="connsiteX3" fmla="*/ 9531350 w 10493375"/>
              <a:gd name="connsiteY3" fmla="*/ 255135 h 1673291"/>
              <a:gd name="connsiteX4" fmla="*/ 10493375 w 10493375"/>
              <a:gd name="connsiteY4" fmla="*/ 1393891 h 1673291"/>
              <a:gd name="connsiteX5" fmla="*/ 10215028 w 10493375"/>
              <a:gd name="connsiteY5" fmla="*/ 1672238 h 1673291"/>
              <a:gd name="connsiteX6" fmla="*/ 278347 w 10493375"/>
              <a:gd name="connsiteY6" fmla="*/ 1672238 h 1673291"/>
              <a:gd name="connsiteX7" fmla="*/ 3175 w 10493375"/>
              <a:gd name="connsiteY7" fmla="*/ 1673291 h 1673291"/>
              <a:gd name="connsiteX8" fmla="*/ 0 w 10493375"/>
              <a:gd name="connsiteY8" fmla="*/ 401185 h 1673291"/>
              <a:gd name="connsiteX0" fmla="*/ 0 w 10262467"/>
              <a:gd name="connsiteY0" fmla="*/ 401185 h 1673291"/>
              <a:gd name="connsiteX1" fmla="*/ 421222 w 10262467"/>
              <a:gd name="connsiteY1" fmla="*/ 2188 h 1673291"/>
              <a:gd name="connsiteX2" fmla="*/ 8906928 w 10262467"/>
              <a:gd name="connsiteY2" fmla="*/ 2188 h 1673291"/>
              <a:gd name="connsiteX3" fmla="*/ 9531350 w 10262467"/>
              <a:gd name="connsiteY3" fmla="*/ 255135 h 1673291"/>
              <a:gd name="connsiteX4" fmla="*/ 10099675 w 10262467"/>
              <a:gd name="connsiteY4" fmla="*/ 1368491 h 1673291"/>
              <a:gd name="connsiteX5" fmla="*/ 10215028 w 10262467"/>
              <a:gd name="connsiteY5" fmla="*/ 1672238 h 1673291"/>
              <a:gd name="connsiteX6" fmla="*/ 278347 w 10262467"/>
              <a:gd name="connsiteY6" fmla="*/ 1672238 h 1673291"/>
              <a:gd name="connsiteX7" fmla="*/ 3175 w 10262467"/>
              <a:gd name="connsiteY7" fmla="*/ 1673291 h 1673291"/>
              <a:gd name="connsiteX8" fmla="*/ 0 w 10262467"/>
              <a:gd name="connsiteY8" fmla="*/ 401185 h 1673291"/>
              <a:gd name="connsiteX0" fmla="*/ 0 w 10509448"/>
              <a:gd name="connsiteY0" fmla="*/ 401185 h 1675413"/>
              <a:gd name="connsiteX1" fmla="*/ 421222 w 10509448"/>
              <a:gd name="connsiteY1" fmla="*/ 2188 h 1675413"/>
              <a:gd name="connsiteX2" fmla="*/ 8906928 w 10509448"/>
              <a:gd name="connsiteY2" fmla="*/ 2188 h 1675413"/>
              <a:gd name="connsiteX3" fmla="*/ 9531350 w 10509448"/>
              <a:gd name="connsiteY3" fmla="*/ 255135 h 1675413"/>
              <a:gd name="connsiteX4" fmla="*/ 10099675 w 10509448"/>
              <a:gd name="connsiteY4" fmla="*/ 1368491 h 1675413"/>
              <a:gd name="connsiteX5" fmla="*/ 10481728 w 10509448"/>
              <a:gd name="connsiteY5" fmla="*/ 1675413 h 1675413"/>
              <a:gd name="connsiteX6" fmla="*/ 278347 w 10509448"/>
              <a:gd name="connsiteY6" fmla="*/ 1672238 h 1675413"/>
              <a:gd name="connsiteX7" fmla="*/ 3175 w 10509448"/>
              <a:gd name="connsiteY7" fmla="*/ 1673291 h 1675413"/>
              <a:gd name="connsiteX8" fmla="*/ 0 w 10509448"/>
              <a:gd name="connsiteY8" fmla="*/ 401185 h 1675413"/>
              <a:gd name="connsiteX0" fmla="*/ 0 w 10481728"/>
              <a:gd name="connsiteY0" fmla="*/ 401185 h 1675413"/>
              <a:gd name="connsiteX1" fmla="*/ 421222 w 10481728"/>
              <a:gd name="connsiteY1" fmla="*/ 2188 h 1675413"/>
              <a:gd name="connsiteX2" fmla="*/ 8906928 w 10481728"/>
              <a:gd name="connsiteY2" fmla="*/ 2188 h 1675413"/>
              <a:gd name="connsiteX3" fmla="*/ 9531350 w 10481728"/>
              <a:gd name="connsiteY3" fmla="*/ 255135 h 1675413"/>
              <a:gd name="connsiteX4" fmla="*/ 10099675 w 10481728"/>
              <a:gd name="connsiteY4" fmla="*/ 1368491 h 1675413"/>
              <a:gd name="connsiteX5" fmla="*/ 10481728 w 10481728"/>
              <a:gd name="connsiteY5" fmla="*/ 1675413 h 1675413"/>
              <a:gd name="connsiteX6" fmla="*/ 278347 w 10481728"/>
              <a:gd name="connsiteY6" fmla="*/ 1672238 h 1675413"/>
              <a:gd name="connsiteX7" fmla="*/ 3175 w 10481728"/>
              <a:gd name="connsiteY7" fmla="*/ 1673291 h 1675413"/>
              <a:gd name="connsiteX8" fmla="*/ 0 w 10481728"/>
              <a:gd name="connsiteY8" fmla="*/ 401185 h 1675413"/>
              <a:gd name="connsiteX0" fmla="*/ 0 w 10481728"/>
              <a:gd name="connsiteY0" fmla="*/ 401185 h 1675413"/>
              <a:gd name="connsiteX1" fmla="*/ 421222 w 10481728"/>
              <a:gd name="connsiteY1" fmla="*/ 2188 h 1675413"/>
              <a:gd name="connsiteX2" fmla="*/ 8906928 w 10481728"/>
              <a:gd name="connsiteY2" fmla="*/ 2188 h 1675413"/>
              <a:gd name="connsiteX3" fmla="*/ 9531350 w 10481728"/>
              <a:gd name="connsiteY3" fmla="*/ 255135 h 1675413"/>
              <a:gd name="connsiteX4" fmla="*/ 10099675 w 10481728"/>
              <a:gd name="connsiteY4" fmla="*/ 1368491 h 1675413"/>
              <a:gd name="connsiteX5" fmla="*/ 10481728 w 10481728"/>
              <a:gd name="connsiteY5" fmla="*/ 1675413 h 1675413"/>
              <a:gd name="connsiteX6" fmla="*/ 278347 w 10481728"/>
              <a:gd name="connsiteY6" fmla="*/ 1672238 h 1675413"/>
              <a:gd name="connsiteX7" fmla="*/ 3175 w 10481728"/>
              <a:gd name="connsiteY7" fmla="*/ 1673291 h 1675413"/>
              <a:gd name="connsiteX8" fmla="*/ 0 w 10481728"/>
              <a:gd name="connsiteY8" fmla="*/ 401185 h 1675413"/>
              <a:gd name="connsiteX0" fmla="*/ 0 w 10481728"/>
              <a:gd name="connsiteY0" fmla="*/ 401711 h 1675939"/>
              <a:gd name="connsiteX1" fmla="*/ 421222 w 10481728"/>
              <a:gd name="connsiteY1" fmla="*/ 2714 h 1675939"/>
              <a:gd name="connsiteX2" fmla="*/ 8906928 w 10481728"/>
              <a:gd name="connsiteY2" fmla="*/ 2714 h 1675939"/>
              <a:gd name="connsiteX3" fmla="*/ 9531350 w 10481728"/>
              <a:gd name="connsiteY3" fmla="*/ 252486 h 1675939"/>
              <a:gd name="connsiteX4" fmla="*/ 10099675 w 10481728"/>
              <a:gd name="connsiteY4" fmla="*/ 1369017 h 1675939"/>
              <a:gd name="connsiteX5" fmla="*/ 10481728 w 10481728"/>
              <a:gd name="connsiteY5" fmla="*/ 1675939 h 1675939"/>
              <a:gd name="connsiteX6" fmla="*/ 278347 w 10481728"/>
              <a:gd name="connsiteY6" fmla="*/ 1672764 h 1675939"/>
              <a:gd name="connsiteX7" fmla="*/ 3175 w 10481728"/>
              <a:gd name="connsiteY7" fmla="*/ 1673817 h 1675939"/>
              <a:gd name="connsiteX8" fmla="*/ 0 w 10481728"/>
              <a:gd name="connsiteY8" fmla="*/ 401711 h 1675939"/>
              <a:gd name="connsiteX0" fmla="*/ 0 w 10481728"/>
              <a:gd name="connsiteY0" fmla="*/ 398997 h 1673225"/>
              <a:gd name="connsiteX1" fmla="*/ 421222 w 10481728"/>
              <a:gd name="connsiteY1" fmla="*/ 0 h 1673225"/>
              <a:gd name="connsiteX2" fmla="*/ 8906928 w 10481728"/>
              <a:gd name="connsiteY2" fmla="*/ 0 h 1673225"/>
              <a:gd name="connsiteX3" fmla="*/ 9531350 w 10481728"/>
              <a:gd name="connsiteY3" fmla="*/ 249772 h 1673225"/>
              <a:gd name="connsiteX4" fmla="*/ 10099675 w 10481728"/>
              <a:gd name="connsiteY4" fmla="*/ 1366303 h 1673225"/>
              <a:gd name="connsiteX5" fmla="*/ 10481728 w 10481728"/>
              <a:gd name="connsiteY5" fmla="*/ 1673225 h 1673225"/>
              <a:gd name="connsiteX6" fmla="*/ 278347 w 10481728"/>
              <a:gd name="connsiteY6" fmla="*/ 1670050 h 1673225"/>
              <a:gd name="connsiteX7" fmla="*/ 3175 w 10481728"/>
              <a:gd name="connsiteY7" fmla="*/ 1671103 h 1673225"/>
              <a:gd name="connsiteX8" fmla="*/ 0 w 10481728"/>
              <a:gd name="connsiteY8" fmla="*/ 398997 h 1673225"/>
              <a:gd name="connsiteX0" fmla="*/ 0 w 10481728"/>
              <a:gd name="connsiteY0" fmla="*/ 400006 h 1674234"/>
              <a:gd name="connsiteX1" fmla="*/ 421222 w 10481728"/>
              <a:gd name="connsiteY1" fmla="*/ 1009 h 1674234"/>
              <a:gd name="connsiteX2" fmla="*/ 8906928 w 10481728"/>
              <a:gd name="connsiteY2" fmla="*/ 1009 h 1674234"/>
              <a:gd name="connsiteX3" fmla="*/ 9531350 w 10481728"/>
              <a:gd name="connsiteY3" fmla="*/ 250781 h 1674234"/>
              <a:gd name="connsiteX4" fmla="*/ 10099675 w 10481728"/>
              <a:gd name="connsiteY4" fmla="*/ 1367312 h 1674234"/>
              <a:gd name="connsiteX5" fmla="*/ 10481728 w 10481728"/>
              <a:gd name="connsiteY5" fmla="*/ 1674234 h 1674234"/>
              <a:gd name="connsiteX6" fmla="*/ 278347 w 10481728"/>
              <a:gd name="connsiteY6" fmla="*/ 1671059 h 1674234"/>
              <a:gd name="connsiteX7" fmla="*/ 3175 w 10481728"/>
              <a:gd name="connsiteY7" fmla="*/ 1672112 h 1674234"/>
              <a:gd name="connsiteX8" fmla="*/ 0 w 10481728"/>
              <a:gd name="connsiteY8" fmla="*/ 400006 h 167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81728" h="1674234">
                <a:moveTo>
                  <a:pt x="0" y="400006"/>
                </a:moveTo>
                <a:cubicBezTo>
                  <a:pt x="3175" y="173254"/>
                  <a:pt x="213520" y="1009"/>
                  <a:pt x="421222" y="1009"/>
                </a:cubicBezTo>
                <a:lnTo>
                  <a:pt x="8906928" y="1009"/>
                </a:lnTo>
                <a:cubicBezTo>
                  <a:pt x="9120980" y="4184"/>
                  <a:pt x="9359900" y="-42646"/>
                  <a:pt x="9531350" y="250781"/>
                </a:cubicBezTo>
                <a:lnTo>
                  <a:pt x="10099675" y="1367312"/>
                </a:lnTo>
                <a:cubicBezTo>
                  <a:pt x="10198100" y="1578189"/>
                  <a:pt x="10327480" y="1652009"/>
                  <a:pt x="10481728" y="1674234"/>
                </a:cubicBezTo>
                <a:lnTo>
                  <a:pt x="278347" y="1671059"/>
                </a:lnTo>
                <a:lnTo>
                  <a:pt x="3175" y="1672112"/>
                </a:lnTo>
                <a:cubicBezTo>
                  <a:pt x="2117" y="1335918"/>
                  <a:pt x="1058" y="736200"/>
                  <a:pt x="0" y="400006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lIns="144000" tIns="503999" anchor="b" anchorCtr="0"/>
          <a:lstStyle>
            <a:lvl1pPr marL="0" indent="0" algn="l">
              <a:lnSpc>
                <a:spcPts val="1300"/>
              </a:lnSpc>
              <a:spcAft>
                <a:spcPts val="0"/>
              </a:spcAft>
              <a:buNone/>
              <a:defRPr sz="1220" b="1" i="0" baseline="0">
                <a:solidFill>
                  <a:schemeClr val="tx1"/>
                </a:solidFill>
                <a:latin typeface="+mj-lt"/>
              </a:defRPr>
            </a:lvl1pPr>
            <a:lvl2pPr marL="180975" indent="0" algn="l">
              <a:buNone/>
              <a:defRPr sz="1220"/>
            </a:lvl2pPr>
            <a:lvl3pPr marL="361950" indent="0" algn="l">
              <a:buNone/>
              <a:defRPr sz="1220"/>
            </a:lvl3pPr>
            <a:lvl4pPr marL="542925" indent="0" algn="l">
              <a:buNone/>
              <a:defRPr sz="1220"/>
            </a:lvl4pPr>
            <a:lvl5pPr marL="714375" indent="0" algn="l">
              <a:buNone/>
              <a:defRPr sz="1220"/>
            </a:lvl5pPr>
          </a:lstStyle>
          <a:p>
            <a:pPr lvl="0"/>
            <a:r>
              <a:rPr lang="de-DE" dirty="0" err="1"/>
              <a:t>Labeltext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81E76F3-931E-F448-AE2D-5E00792DDC59}"/>
              </a:ext>
            </a:extLst>
          </p:cNvPr>
          <p:cNvSpPr txBox="1"/>
          <p:nvPr userDrawn="1"/>
        </p:nvSpPr>
        <p:spPr>
          <a:xfrm>
            <a:off x="4567428" y="-882396"/>
            <a:ext cx="0" cy="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marL="180975" indent="-180975" algn="l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</a:pPr>
            <a:endParaRPr lang="de-DE" sz="1700" dirty="0"/>
          </a:p>
        </p:txBody>
      </p:sp>
      <p:sp>
        <p:nvSpPr>
          <p:cNvPr id="18" name="Textplatzhalter 20">
            <a:extLst>
              <a:ext uri="{FF2B5EF4-FFF2-40B4-BE49-F238E27FC236}">
                <a16:creationId xmlns:a16="http://schemas.microsoft.com/office/drawing/2014/main" id="{36CEB070-DE3D-3E4F-A29A-9605005A0B7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7013" y="5635438"/>
            <a:ext cx="2450873" cy="292259"/>
          </a:xfrm>
        </p:spPr>
        <p:txBody>
          <a:bodyPr>
            <a:sp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Ort, Datum bearbeiten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B0EE2ACC-D9C5-294F-BC76-98EC7A45C9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2932772"/>
            <a:ext cx="8413403" cy="1105678"/>
          </a:xfrm>
          <a:prstGeom prst="rect">
            <a:avLst/>
          </a:prstGeom>
          <a:solidFill>
            <a:schemeClr val="accent1"/>
          </a:solidFill>
        </p:spPr>
        <p:txBody>
          <a:bodyPr wrap="none" lIns="216000" tIns="36000" rIns="216000" bIns="36000" anchor="t" anchorCtr="0">
            <a:spAutoFit/>
          </a:bodyPr>
          <a:lstStyle>
            <a:lvl1pPr algn="l" fontAlgn="t">
              <a:lnSpc>
                <a:spcPts val="7660"/>
              </a:lnSpc>
              <a:defRPr sz="7600" baseline="0"/>
            </a:lvl1pPr>
          </a:lstStyle>
          <a:p>
            <a:r>
              <a:rPr lang="de-DE" dirty="0" err="1"/>
              <a:t>titel</a:t>
            </a:r>
            <a:r>
              <a:rPr lang="de-DE" dirty="0"/>
              <a:t> bearbeiten</a:t>
            </a:r>
          </a:p>
        </p:txBody>
      </p:sp>
      <p:sp>
        <p:nvSpPr>
          <p:cNvPr id="20" name="Textplatzhalter 5">
            <a:extLst>
              <a:ext uri="{FF2B5EF4-FFF2-40B4-BE49-F238E27FC236}">
                <a16:creationId xmlns:a16="http://schemas.microsoft.com/office/drawing/2014/main" id="{DF645982-D6F4-D348-BE36-AA4BB7CC2B0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4144835"/>
            <a:ext cx="9489018" cy="1105678"/>
          </a:xfrm>
          <a:solidFill>
            <a:schemeClr val="accent1"/>
          </a:solidFill>
        </p:spPr>
        <p:txBody>
          <a:bodyPr wrap="none" lIns="216000" tIns="36000" rIns="216000" bIns="36000">
            <a:spAutoFit/>
          </a:bodyPr>
          <a:lstStyle>
            <a:lvl1pPr marL="0" indent="0" fontAlgn="t">
              <a:lnSpc>
                <a:spcPts val="7660"/>
              </a:lnSpc>
              <a:spcAft>
                <a:spcPts val="0"/>
              </a:spcAft>
              <a:buNone/>
              <a:defRPr sz="76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18097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 marL="361950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 marL="54292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4pPr>
            <a:lvl5pPr marL="71437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5pPr>
          </a:lstStyle>
          <a:p>
            <a:pPr lvl="0"/>
            <a:r>
              <a:rPr lang="de-DE" dirty="0"/>
              <a:t>2. Zeile bearbeiten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4F6F4792-D880-CA41-A89F-220A0930928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2563541"/>
            <a:ext cx="2616303" cy="265260"/>
          </a:xfrm>
          <a:solidFill>
            <a:schemeClr val="bg1"/>
          </a:solidFill>
        </p:spPr>
        <p:txBody>
          <a:bodyPr wrap="none" lIns="216000" tIns="18000" rIns="2160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tx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bearbeiteN</a:t>
            </a:r>
            <a:endParaRPr lang="de-DE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49CD7426-1C4B-9648-B1AD-168CCE9F7E1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47999" y="0"/>
            <a:ext cx="2844000" cy="1371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8353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orient="horz" pos="1612" userDrawn="1">
          <p15:clr>
            <a:srgbClr val="FBAE40"/>
          </p15:clr>
        </p15:guide>
        <p15:guide id="14" orient="horz" pos="354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einstieg Primärfarb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581E76F3-931E-F448-AE2D-5E00792DDC59}"/>
              </a:ext>
            </a:extLst>
          </p:cNvPr>
          <p:cNvSpPr txBox="1"/>
          <p:nvPr userDrawn="1"/>
        </p:nvSpPr>
        <p:spPr>
          <a:xfrm>
            <a:off x="4567428" y="-882396"/>
            <a:ext cx="0" cy="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marL="180975" indent="-180975" algn="l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</a:pPr>
            <a:endParaRPr lang="de-DE" sz="1700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85435BF-D28D-4C57-AC7C-2565E2DC95E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2559050"/>
            <a:ext cx="6981921" cy="594000"/>
          </a:xfrm>
          <a:prstGeom prst="rect">
            <a:avLst/>
          </a:prstGeom>
          <a:solidFill>
            <a:schemeClr val="bg1"/>
          </a:solidFill>
        </p:spPr>
        <p:txBody>
          <a:bodyPr wrap="none" lIns="216000" tIns="36000" rIns="216000" bIns="36000" anchor="t" anchorCtr="0">
            <a:spAutoFit/>
          </a:bodyPr>
          <a:lstStyle>
            <a:lvl1pPr algn="l" fontAlgn="t">
              <a:lnSpc>
                <a:spcPts val="3860"/>
              </a:lnSpc>
              <a:defRPr sz="3800"/>
            </a:lvl1pPr>
          </a:lstStyle>
          <a:p>
            <a:r>
              <a:rPr lang="de-DE" dirty="0"/>
              <a:t>Kapiteleinstieg bearbeiten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5BC4717-0598-4F45-90AD-E27B62B2A00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3217074"/>
            <a:ext cx="4990992" cy="594000"/>
          </a:xfrm>
          <a:solidFill>
            <a:schemeClr val="bg1"/>
          </a:solidFill>
        </p:spPr>
        <p:txBody>
          <a:bodyPr wrap="none" lIns="216000" tIns="36000" rIns="216000" bIns="36000">
            <a:spAutoFit/>
          </a:bodyPr>
          <a:lstStyle>
            <a:lvl1pPr marL="0" indent="0" fontAlgn="t">
              <a:lnSpc>
                <a:spcPts val="3860"/>
              </a:lnSpc>
              <a:spcAft>
                <a:spcPts val="0"/>
              </a:spcAft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18097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 marL="361950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 marL="54292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4pPr>
            <a:lvl5pPr marL="71437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5pPr>
          </a:lstStyle>
          <a:p>
            <a:pPr lvl="0"/>
            <a:r>
              <a:rPr lang="de-DE" dirty="0"/>
              <a:t>2. ZEILE bearbeiten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D030D1CA-66D5-0D44-99D4-89C1D572419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486" y="0"/>
            <a:ext cx="1968361" cy="1759900"/>
          </a:xfrm>
          <a:noFill/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2800"/>
              </a:lnSpc>
              <a:spcAft>
                <a:spcPts val="0"/>
              </a:spcAft>
              <a:buNone/>
              <a:defRPr lang="de-DE" sz="12800" b="1" i="0" kern="120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041120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orient="horz" pos="1612" userDrawn="1">
          <p15:clr>
            <a:srgbClr val="FBAE40"/>
          </p15:clr>
        </p15:guide>
        <p15:guide id="15" orient="horz" pos="244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einstieg Primärfarbe mit Zusatzinf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581E76F3-931E-F448-AE2D-5E00792DDC59}"/>
              </a:ext>
            </a:extLst>
          </p:cNvPr>
          <p:cNvSpPr txBox="1"/>
          <p:nvPr userDrawn="1"/>
        </p:nvSpPr>
        <p:spPr>
          <a:xfrm>
            <a:off x="4567428" y="-882396"/>
            <a:ext cx="0" cy="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marL="180975" indent="-180975" algn="l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</a:pPr>
            <a:endParaRPr lang="de-DE" sz="1700" dirty="0"/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D030D1CA-66D5-0D44-99D4-89C1D572419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486" y="0"/>
            <a:ext cx="1968361" cy="1759900"/>
          </a:xfrm>
          <a:noFill/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2800"/>
              </a:lnSpc>
              <a:spcAft>
                <a:spcPts val="0"/>
              </a:spcAft>
              <a:buNone/>
              <a:defRPr lang="de-DE" sz="12800" b="1" i="0" kern="120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01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76077B5-74B1-2F41-8145-A1A4E650921D}"/>
              </a:ext>
            </a:extLst>
          </p:cNvPr>
          <p:cNvSpPr/>
          <p:nvPr userDrawn="1"/>
        </p:nvSpPr>
        <p:spPr>
          <a:xfrm rot="-240000">
            <a:off x="6103513" y="1529134"/>
            <a:ext cx="6310622" cy="465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F94473D9-48C7-564E-80AB-80B749B9B57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048669" y="2384425"/>
            <a:ext cx="3819525" cy="3590925"/>
          </a:xfrm>
        </p:spPr>
        <p:txBody>
          <a:bodyPr>
            <a:noAutofit/>
          </a:bodyPr>
          <a:lstStyle>
            <a:lvl1pPr>
              <a:buClr>
                <a:schemeClr val="accent5"/>
              </a:buClr>
              <a:buSzPct val="120000"/>
              <a:defRPr sz="1700"/>
            </a:lvl1pPr>
            <a:lvl2pPr>
              <a:buClr>
                <a:schemeClr val="accent5"/>
              </a:buClr>
              <a:buSzPct val="120000"/>
              <a:defRPr sz="1700"/>
            </a:lvl2pPr>
            <a:lvl3pPr>
              <a:buClr>
                <a:schemeClr val="accent5"/>
              </a:buClr>
              <a:buSzPct val="120000"/>
              <a:defRPr sz="1700"/>
            </a:lvl3pPr>
            <a:lvl4pPr>
              <a:buClr>
                <a:schemeClr val="accent5"/>
              </a:buClr>
              <a:buSzPct val="120000"/>
              <a:defRPr sz="1700"/>
            </a:lvl4pPr>
            <a:lvl5pPr>
              <a:buClr>
                <a:schemeClr val="accent5"/>
              </a:buClr>
              <a:buSzPct val="120000"/>
              <a:defRPr sz="1700"/>
            </a:lvl5pPr>
          </a:lstStyle>
          <a:p>
            <a:pPr lvl="0"/>
            <a:r>
              <a:rPr lang="de-DE" dirty="0"/>
              <a:t>Aufzählung oder Fließtext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3469EDBC-A364-9A45-BE1D-0C5F095B15E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042150" y="1904037"/>
            <a:ext cx="2378730" cy="265260"/>
          </a:xfrm>
          <a:solidFill>
            <a:schemeClr val="tx1"/>
          </a:solidFill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Minititel </a:t>
            </a:r>
            <a:r>
              <a:rPr lang="de-DE" dirty="0" err="1"/>
              <a:t>bearbeiteN</a:t>
            </a:r>
            <a:endParaRPr lang="de-DE" dirty="0"/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E4D3D577-927C-4E9E-A66E-EC0EE4D7FF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2559050"/>
            <a:ext cx="6981921" cy="594000"/>
          </a:xfrm>
          <a:prstGeom prst="rect">
            <a:avLst/>
          </a:prstGeom>
          <a:solidFill>
            <a:schemeClr val="bg1"/>
          </a:solidFill>
        </p:spPr>
        <p:txBody>
          <a:bodyPr wrap="none" lIns="216000" tIns="36000" rIns="216000" bIns="36000" anchor="t" anchorCtr="0">
            <a:spAutoFit/>
          </a:bodyPr>
          <a:lstStyle>
            <a:lvl1pPr algn="l" fontAlgn="t">
              <a:lnSpc>
                <a:spcPts val="3860"/>
              </a:lnSpc>
              <a:defRPr sz="3800"/>
            </a:lvl1pPr>
          </a:lstStyle>
          <a:p>
            <a:r>
              <a:rPr lang="de-DE" dirty="0"/>
              <a:t>Kapiteleinstieg bearbeiten</a:t>
            </a:r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61EE1B9B-A863-41BF-8B14-805CD4FCE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3217074"/>
            <a:ext cx="4990992" cy="594000"/>
          </a:xfrm>
          <a:solidFill>
            <a:schemeClr val="bg1"/>
          </a:solidFill>
        </p:spPr>
        <p:txBody>
          <a:bodyPr wrap="none" lIns="216000" tIns="36000" rIns="216000" bIns="36000">
            <a:spAutoFit/>
          </a:bodyPr>
          <a:lstStyle>
            <a:lvl1pPr marL="0" indent="0" fontAlgn="t">
              <a:lnSpc>
                <a:spcPts val="3860"/>
              </a:lnSpc>
              <a:spcAft>
                <a:spcPts val="0"/>
              </a:spcAft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18097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 marL="361950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 marL="54292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4pPr>
            <a:lvl5pPr marL="71437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5pPr>
          </a:lstStyle>
          <a:p>
            <a:pPr lvl="0"/>
            <a:r>
              <a:rPr lang="de-DE" dirty="0"/>
              <a:t>2. ZEILE bearbeiten</a:t>
            </a:r>
          </a:p>
        </p:txBody>
      </p:sp>
    </p:spTree>
    <p:extLst>
      <p:ext uri="{BB962C8B-B14F-4D97-AF65-F5344CB8AC3E}">
        <p14:creationId xmlns:p14="http://schemas.microsoft.com/office/powerpoint/2010/main" val="20089867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orient="horz" pos="1612" userDrawn="1">
          <p15:clr>
            <a:srgbClr val="FBAE40"/>
          </p15:clr>
        </p15:guide>
        <p15:guide id="14" orient="horz" pos="244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einstieg Grau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581E76F3-931E-F448-AE2D-5E00792DDC59}"/>
              </a:ext>
            </a:extLst>
          </p:cNvPr>
          <p:cNvSpPr txBox="1"/>
          <p:nvPr userDrawn="1"/>
        </p:nvSpPr>
        <p:spPr>
          <a:xfrm>
            <a:off x="4567428" y="-882396"/>
            <a:ext cx="0" cy="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marL="180975" indent="-180975" algn="l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</a:pPr>
            <a:endParaRPr lang="de-DE" sz="1700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85435BF-D28D-4C57-AC7C-2565E2DC95E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2559050"/>
            <a:ext cx="6993142" cy="594000"/>
          </a:xfrm>
          <a:prstGeom prst="rect">
            <a:avLst/>
          </a:prstGeom>
          <a:solidFill>
            <a:schemeClr val="accent1"/>
          </a:solidFill>
        </p:spPr>
        <p:txBody>
          <a:bodyPr wrap="none" lIns="216000" tIns="36000" rIns="216000" bIns="36000" anchor="t" anchorCtr="0">
            <a:spAutoFit/>
          </a:bodyPr>
          <a:lstStyle>
            <a:lvl1pPr marL="0" marR="0" indent="0" algn="l" defTabSz="914400" rtl="0" eaLnBrk="1" fontAlgn="t" latinLnBrk="0" hangingPunct="1">
              <a:lnSpc>
                <a:spcPts val="386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800"/>
            </a:lvl1pPr>
          </a:lstStyle>
          <a:p>
            <a:r>
              <a:rPr lang="de-DE" dirty="0"/>
              <a:t>Kapiteleinstieg bearbeiten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5BC4717-0598-4F45-90AD-E27B62B2A00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3217074"/>
            <a:ext cx="4990992" cy="594000"/>
          </a:xfrm>
          <a:solidFill>
            <a:schemeClr val="accent1"/>
          </a:solidFill>
        </p:spPr>
        <p:txBody>
          <a:bodyPr wrap="none" lIns="216000" tIns="36000" rIns="216000" bIns="36000">
            <a:spAutoFit/>
          </a:bodyPr>
          <a:lstStyle>
            <a:lvl1pPr marL="0" indent="0" fontAlgn="t">
              <a:lnSpc>
                <a:spcPts val="3860"/>
              </a:lnSpc>
              <a:spcAft>
                <a:spcPts val="0"/>
              </a:spcAft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 marL="18097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 marL="361950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 marL="54292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4pPr>
            <a:lvl5pPr marL="714375" indent="0">
              <a:buNone/>
              <a:defRPr sz="3800" b="1" i="0" cap="all" spc="20" baseline="0">
                <a:latin typeface="Source Sans Pro" panose="020B0503030403020204" pitchFamily="34" charset="0"/>
                <a:ea typeface="Source Sans Pro" panose="020B0503030403020204" pitchFamily="34" charset="0"/>
              </a:defRPr>
            </a:lvl5pPr>
          </a:lstStyle>
          <a:p>
            <a:pPr lvl="0"/>
            <a:r>
              <a:rPr lang="de-DE" dirty="0"/>
              <a:t>2. ZEILE bearbeiten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D030D1CA-66D5-0D44-99D4-89C1D572419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486" y="0"/>
            <a:ext cx="1968361" cy="1759900"/>
          </a:xfrm>
          <a:noFill/>
        </p:spPr>
        <p:txBody>
          <a:bodyPr wrap="none" lIns="93600" tIns="18000" rIns="93600" bIns="18000">
            <a:spAutoFit/>
          </a:bodyPr>
          <a:lstStyle>
            <a:lvl1pPr marL="0" indent="0" fontAlgn="t">
              <a:lnSpc>
                <a:spcPts val="12800"/>
              </a:lnSpc>
              <a:spcAft>
                <a:spcPts val="0"/>
              </a:spcAft>
              <a:buNone/>
              <a:defRPr lang="de-DE" sz="12800" b="1" i="0" kern="1200" baseline="0" dirty="0">
                <a:solidFill>
                  <a:schemeClr val="bg1"/>
                </a:solidFill>
                <a:latin typeface="Source Serif Pro" charset="0"/>
                <a:ea typeface="Source Serif Pro" charset="0"/>
                <a:cs typeface="Source Serif Pro" charset="0"/>
              </a:defRPr>
            </a:lvl1pPr>
            <a:lvl2pPr marL="1809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2pPr>
            <a:lvl3pPr marL="361950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3pPr>
            <a:lvl4pPr marL="54292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4pPr>
            <a:lvl5pPr marL="714375" indent="0" fontAlgn="t">
              <a:lnSpc>
                <a:spcPts val="1740"/>
              </a:lnSpc>
              <a:spcAft>
                <a:spcPts val="0"/>
              </a:spcAft>
              <a:buNone/>
              <a:defRPr cap="all" spc="-2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901275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orient="horz" pos="1612" userDrawn="1">
          <p15:clr>
            <a:srgbClr val="FBAE40"/>
          </p15:clr>
        </p15:guide>
        <p15:guide id="14" orient="horz" pos="244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er Basic 2z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winkliges Dreieck 6">
            <a:extLst>
              <a:ext uri="{FF2B5EF4-FFF2-40B4-BE49-F238E27FC236}">
                <a16:creationId xmlns:a16="http://schemas.microsoft.com/office/drawing/2014/main" id="{C78F12D4-CCFC-C24B-A63A-1C7D592AAA82}"/>
              </a:ext>
            </a:extLst>
          </p:cNvPr>
          <p:cNvSpPr/>
          <p:nvPr userDrawn="1"/>
        </p:nvSpPr>
        <p:spPr>
          <a:xfrm rot="13500000">
            <a:off x="6440705" y="1272118"/>
            <a:ext cx="4341010" cy="434101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A7FB39C-6163-1546-8B5D-8A3C5157833C}"/>
              </a:ext>
            </a:extLst>
          </p:cNvPr>
          <p:cNvSpPr txBox="1"/>
          <p:nvPr userDrawn="1"/>
        </p:nvSpPr>
        <p:spPr>
          <a:xfrm>
            <a:off x="227013" y="92075"/>
            <a:ext cx="7777162" cy="6670675"/>
          </a:xfrm>
          <a:prstGeom prst="rect">
            <a:avLst/>
          </a:prstGeom>
          <a:noFill/>
        </p:spPr>
        <p:txBody>
          <a:bodyPr wrap="square" lIns="36000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16000" dirty="0">
                <a:solidFill>
                  <a:schemeClr val="bg1"/>
                </a:solidFill>
              </a:rPr>
              <a:t>Basic</a:t>
            </a:r>
            <a:br>
              <a:rPr lang="de-DE" sz="16000" dirty="0">
                <a:solidFill>
                  <a:schemeClr val="bg1"/>
                </a:solidFill>
              </a:rPr>
            </a:br>
            <a:r>
              <a:rPr lang="de-DE" sz="16000" dirty="0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2BC5C4B-7785-BF4A-94C7-F5F25E823FBD}"/>
              </a:ext>
            </a:extLst>
          </p:cNvPr>
          <p:cNvSpPr txBox="1"/>
          <p:nvPr userDrawn="1"/>
        </p:nvSpPr>
        <p:spPr>
          <a:xfrm>
            <a:off x="9561124" y="5714135"/>
            <a:ext cx="2318905" cy="923330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Folie dient nur Sortierungszwecken – nicht zur </a:t>
            </a:r>
            <a:r>
              <a:rPr lang="de-DE" dirty="0" err="1">
                <a:solidFill>
                  <a:schemeClr val="bg1"/>
                </a:solidFill>
              </a:rPr>
              <a:t>Verwenung</a:t>
            </a:r>
            <a:r>
              <a:rPr lang="de-DE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6328003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AC76B1-7980-4864-8FC9-8A9F4B8990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520825"/>
            <a:ext cx="11306175" cy="489585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13A553-9EB1-4982-92B2-BEA3E8BDE2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7028" y="6667836"/>
            <a:ext cx="468000" cy="13542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0501B98D-475A-4101-BA74-D13B8E8305F7}" type="datetime1">
              <a:rPr lang="de-DE" smtClean="0"/>
              <a:t>30.05.2022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0383BC-8FD2-417D-82A3-7E497844D6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45977" y="6667837"/>
            <a:ext cx="10474325" cy="13542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Jonathan Fröhlich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D05C26-BF44-4D12-A7EE-C57CB14E66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59840" y="6667836"/>
            <a:ext cx="415290" cy="13542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fld id="{19C38A61-2AC7-4B0E-B80F-DDADD701BB4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9EE7336-F60A-4641-B68B-9F42F9B10258}"/>
              </a:ext>
            </a:extLst>
          </p:cNvPr>
          <p:cNvSpPr txBox="1"/>
          <p:nvPr userDrawn="1"/>
        </p:nvSpPr>
        <p:spPr>
          <a:xfrm>
            <a:off x="2383604" y="-179798"/>
            <a:ext cx="0" cy="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marL="180975" indent="-180975" algn="l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</a:pPr>
            <a:endParaRPr lang="de-DE" sz="17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1267628-E454-B04F-8EAC-A3F30A3F3A1D}"/>
              </a:ext>
            </a:extLst>
          </p:cNvPr>
          <p:cNvSpPr txBox="1"/>
          <p:nvPr userDrawn="1"/>
        </p:nvSpPr>
        <p:spPr>
          <a:xfrm>
            <a:off x="6303196" y="-46234"/>
            <a:ext cx="0" cy="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marL="180975" indent="-180975" algn="l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</a:pPr>
            <a:endParaRPr lang="de-DE" sz="17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959EDCE-3677-9943-877A-7A7D118E8A3E}"/>
              </a:ext>
            </a:extLst>
          </p:cNvPr>
          <p:cNvSpPr txBox="1"/>
          <p:nvPr userDrawn="1"/>
        </p:nvSpPr>
        <p:spPr>
          <a:xfrm>
            <a:off x="6739847" y="-184935"/>
            <a:ext cx="0" cy="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marL="180975" indent="-180975" algn="l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</a:pPr>
            <a:endParaRPr lang="de-DE" sz="1700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C117D4B-D7F6-5240-A714-2DFE2DE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91" y="342783"/>
            <a:ext cx="6148052" cy="458484"/>
          </a:xfrm>
          <a:prstGeom prst="rect">
            <a:avLst/>
          </a:prstGeom>
          <a:solidFill>
            <a:schemeClr val="accent1"/>
          </a:solidFill>
        </p:spPr>
        <p:txBody>
          <a:bodyPr wrap="none" lIns="115200" tIns="36000" rIns="115200" bIns="18000">
            <a:spAutoFit/>
          </a:bodyPr>
          <a:lstStyle/>
          <a:p>
            <a:pPr marL="0" lvl="0" indent="0" fontAlgn="t">
              <a:lnSpc>
                <a:spcPts val="3000"/>
              </a:lnSpc>
              <a:tabLst/>
            </a:pPr>
            <a:r>
              <a:rPr lang="de-DE" dirty="0"/>
              <a:t>Mastertitelformat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7EA5876-469A-D345-A1E4-0A073FABFF9C}"/>
              </a:ext>
            </a:extLst>
          </p:cNvPr>
          <p:cNvPicPr>
            <a:picLocks noChangeAspect="1"/>
          </p:cNvPicPr>
          <p:nvPr userDrawn="1"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rcRect/>
          <a:stretch/>
        </p:blipFill>
        <p:spPr>
          <a:xfrm>
            <a:off x="9929232" y="0"/>
            <a:ext cx="2169531" cy="104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0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4002" r:id="rId2"/>
    <p:sldLayoutId id="2147484033" r:id="rId3"/>
    <p:sldLayoutId id="2147484034" r:id="rId4"/>
    <p:sldLayoutId id="2147484030" r:id="rId5"/>
    <p:sldLayoutId id="2147484003" r:id="rId6"/>
    <p:sldLayoutId id="2147484028" r:id="rId7"/>
    <p:sldLayoutId id="2147484005" r:id="rId8"/>
    <p:sldLayoutId id="2147483978" r:id="rId9"/>
    <p:sldLayoutId id="2147483979" r:id="rId10"/>
    <p:sldLayoutId id="2147483980" r:id="rId11"/>
    <p:sldLayoutId id="2147483981" r:id="rId12"/>
    <p:sldLayoutId id="2147484010" r:id="rId13"/>
    <p:sldLayoutId id="2147484011" r:id="rId14"/>
    <p:sldLayoutId id="2147484042" r:id="rId15"/>
    <p:sldLayoutId id="2147484043" r:id="rId16"/>
    <p:sldLayoutId id="2147483975" r:id="rId17"/>
    <p:sldLayoutId id="2147484035" r:id="rId18"/>
    <p:sldLayoutId id="2147484036" r:id="rId19"/>
    <p:sldLayoutId id="2147484037" r:id="rId20"/>
    <p:sldLayoutId id="2147484038" r:id="rId21"/>
    <p:sldLayoutId id="2147484039" r:id="rId22"/>
    <p:sldLayoutId id="2147484044" r:id="rId23"/>
    <p:sldLayoutId id="2147484045" r:id="rId24"/>
    <p:sldLayoutId id="2147484029" r:id="rId25"/>
    <p:sldLayoutId id="2147483904" r:id="rId26"/>
    <p:sldLayoutId id="2147483992" r:id="rId27"/>
    <p:sldLayoutId id="2147483988" r:id="rId28"/>
    <p:sldLayoutId id="2147483989" r:id="rId29"/>
    <p:sldLayoutId id="2147483990" r:id="rId30"/>
    <p:sldLayoutId id="2147484040" r:id="rId31"/>
    <p:sldLayoutId id="2147484041" r:id="rId32"/>
    <p:sldLayoutId id="2147483893" r:id="rId3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DE" sz="3000" kern="1200" cap="all" spc="-20" baseline="0" smtClean="0">
          <a:solidFill>
            <a:schemeClr val="tx1"/>
          </a:solidFill>
          <a:latin typeface="Source Sans Pro Bold" panose="020B0703030503020204" pitchFamily="34" charset="0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Tx/>
        <a:buSzPct val="120000"/>
        <a:buFont typeface="Symbol" pitchFamily="2" charset="2"/>
        <a:buChar char="-"/>
        <a:defRPr sz="17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Tx/>
        <a:buSzPct val="120000"/>
        <a:buFont typeface="Symbol" pitchFamily="2" charset="2"/>
        <a:buChar char="-"/>
        <a:defRPr sz="17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180975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Tx/>
        <a:buSzPct val="120000"/>
        <a:buFont typeface="Symbol" pitchFamily="2" charset="2"/>
        <a:buChar char="-"/>
        <a:defRPr sz="17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145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Tx/>
        <a:buSzPct val="120000"/>
        <a:buFont typeface="Symbol" pitchFamily="2" charset="2"/>
        <a:buChar char="-"/>
        <a:defRPr sz="17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95350" indent="-180975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Tx/>
        <a:buSzPct val="100000"/>
        <a:buFont typeface="Symbol" pitchFamily="2" charset="2"/>
        <a:buChar char="-"/>
        <a:defRPr sz="17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8" pos="279" userDrawn="1">
          <p15:clr>
            <a:srgbClr val="81C4D7"/>
          </p15:clr>
        </p15:guide>
        <p15:guide id="41" orient="horz" pos="4260">
          <p15:clr>
            <a:srgbClr val="81C4D7"/>
          </p15:clr>
        </p15:guide>
        <p15:guide id="42" pos="3840">
          <p15:clr>
            <a:srgbClr val="81C4D7"/>
          </p15:clr>
        </p15:guide>
        <p15:guide id="43" orient="horz" pos="278" userDrawn="1">
          <p15:clr>
            <a:srgbClr val="81C4D7"/>
          </p15:clr>
        </p15:guide>
        <p15:guide id="45" orient="horz" pos="4042" userDrawn="1">
          <p15:clr>
            <a:srgbClr val="81C4D7"/>
          </p15:clr>
        </p15:guide>
        <p15:guide id="46" pos="7401" userDrawn="1">
          <p15:clr>
            <a:srgbClr val="81C4D7"/>
          </p15:clr>
        </p15:guide>
        <p15:guide id="50" pos="6811" userDrawn="1">
          <p15:clr>
            <a:srgbClr val="81C4D7"/>
          </p15:clr>
        </p15:guide>
        <p15:guide id="51" pos="6199" userDrawn="1">
          <p15:clr>
            <a:srgbClr val="81C4D7"/>
          </p15:clr>
        </p15:guide>
        <p15:guide id="52" pos="5609" userDrawn="1">
          <p15:clr>
            <a:srgbClr val="81C4D7"/>
          </p15:clr>
        </p15:guide>
        <p15:guide id="53" pos="5019" userDrawn="1">
          <p15:clr>
            <a:srgbClr val="81C4D7"/>
          </p15:clr>
        </p15:guide>
        <p15:guide id="54" pos="4430" userDrawn="1">
          <p15:clr>
            <a:srgbClr val="81C4D7"/>
          </p15:clr>
        </p15:guide>
        <p15:guide id="55" pos="3250" userDrawn="1">
          <p15:clr>
            <a:srgbClr val="81C4D7"/>
          </p15:clr>
        </p15:guide>
        <p15:guide id="56" pos="2661" userDrawn="1">
          <p15:clr>
            <a:srgbClr val="81C4D7"/>
          </p15:clr>
        </p15:guide>
        <p15:guide id="57" pos="2071" userDrawn="1">
          <p15:clr>
            <a:srgbClr val="81C4D7"/>
          </p15:clr>
        </p15:guide>
        <p15:guide id="58" pos="1459" userDrawn="1">
          <p15:clr>
            <a:srgbClr val="81C4D7"/>
          </p15:clr>
        </p15:guide>
        <p15:guide id="59" pos="869" userDrawn="1">
          <p15:clr>
            <a:srgbClr val="5ACBF0"/>
          </p15:clr>
        </p15:guide>
        <p15:guide id="60" pos="143" userDrawn="1">
          <p15:clr>
            <a:srgbClr val="F26B43"/>
          </p15:clr>
        </p15:guide>
        <p15:guide id="61" orient="horz" pos="1003" userDrawn="1">
          <p15:clr>
            <a:srgbClr val="F26B43"/>
          </p15:clr>
        </p15:guide>
        <p15:guide id="62" orient="horz" pos="958" userDrawn="1">
          <p15:clr>
            <a:srgbClr val="81C4D7"/>
          </p15:clr>
        </p15:guide>
        <p15:guide id="63" orient="horz" pos="436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9" name="Gerader Verbinder 718">
            <a:extLst>
              <a:ext uri="{FF2B5EF4-FFF2-40B4-BE49-F238E27FC236}">
                <a16:creationId xmlns:a16="http://schemas.microsoft.com/office/drawing/2014/main" id="{0EBFF596-33DA-3395-C20A-7F72AF1B5880}"/>
              </a:ext>
            </a:extLst>
          </p:cNvPr>
          <p:cNvCxnSpPr>
            <a:cxnSpLocks/>
            <a:stCxn id="718" idx="0"/>
            <a:endCxn id="663" idx="5"/>
          </p:cNvCxnSpPr>
          <p:nvPr/>
        </p:nvCxnSpPr>
        <p:spPr>
          <a:xfrm flipH="1" flipV="1">
            <a:off x="6574083" y="6143139"/>
            <a:ext cx="742956" cy="214825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7" name="Gerader Verbinder 606">
            <a:extLst>
              <a:ext uri="{FF2B5EF4-FFF2-40B4-BE49-F238E27FC236}">
                <a16:creationId xmlns:a16="http://schemas.microsoft.com/office/drawing/2014/main" id="{BCD49D52-7DDC-E75F-3F7C-8468BBACCB4C}"/>
              </a:ext>
            </a:extLst>
          </p:cNvPr>
          <p:cNvCxnSpPr>
            <a:cxnSpLocks/>
            <a:stCxn id="606" idx="3"/>
            <a:endCxn id="556" idx="0"/>
          </p:cNvCxnSpPr>
          <p:nvPr/>
        </p:nvCxnSpPr>
        <p:spPr>
          <a:xfrm flipV="1">
            <a:off x="9488782" y="5528769"/>
            <a:ext cx="896458" cy="47882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7" name="Gerader Verbinder 276">
            <a:extLst>
              <a:ext uri="{FF2B5EF4-FFF2-40B4-BE49-F238E27FC236}">
                <a16:creationId xmlns:a16="http://schemas.microsoft.com/office/drawing/2014/main" id="{012FB9A5-65A4-8F82-C3C7-1CF526BB4D9C}"/>
              </a:ext>
            </a:extLst>
          </p:cNvPr>
          <p:cNvCxnSpPr>
            <a:cxnSpLocks/>
            <a:stCxn id="271" idx="2"/>
            <a:endCxn id="272" idx="4"/>
          </p:cNvCxnSpPr>
          <p:nvPr/>
        </p:nvCxnSpPr>
        <p:spPr>
          <a:xfrm>
            <a:off x="5602422" y="518681"/>
            <a:ext cx="448745" cy="60727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0" name="Gerader Verbinder 179">
            <a:extLst>
              <a:ext uri="{FF2B5EF4-FFF2-40B4-BE49-F238E27FC236}">
                <a16:creationId xmlns:a16="http://schemas.microsoft.com/office/drawing/2014/main" id="{FDACF2BE-6A04-7538-3B4C-D4A3E90FFBC2}"/>
              </a:ext>
            </a:extLst>
          </p:cNvPr>
          <p:cNvCxnSpPr>
            <a:cxnSpLocks/>
            <a:stCxn id="34" idx="4"/>
            <a:endCxn id="19" idx="4"/>
          </p:cNvCxnSpPr>
          <p:nvPr/>
        </p:nvCxnSpPr>
        <p:spPr>
          <a:xfrm flipH="1">
            <a:off x="2830355" y="2521309"/>
            <a:ext cx="284151" cy="111715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A10F454B-5563-9865-B052-18AAC47AA329}"/>
              </a:ext>
            </a:extLst>
          </p:cNvPr>
          <p:cNvCxnSpPr>
            <a:cxnSpLocks/>
            <a:stCxn id="19" idx="4"/>
            <a:endCxn id="12" idx="5"/>
          </p:cNvCxnSpPr>
          <p:nvPr/>
        </p:nvCxnSpPr>
        <p:spPr>
          <a:xfrm flipH="1" flipV="1">
            <a:off x="1756069" y="1373888"/>
            <a:ext cx="1074286" cy="226457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5" name="Gerader Verbinder 554">
            <a:extLst>
              <a:ext uri="{FF2B5EF4-FFF2-40B4-BE49-F238E27FC236}">
                <a16:creationId xmlns:a16="http://schemas.microsoft.com/office/drawing/2014/main" id="{4EC0F0B9-6B55-8CF7-2928-ADA0DD11F5E6}"/>
              </a:ext>
            </a:extLst>
          </p:cNvPr>
          <p:cNvCxnSpPr>
            <a:cxnSpLocks/>
            <a:stCxn id="556" idx="0"/>
            <a:endCxn id="18" idx="5"/>
          </p:cNvCxnSpPr>
          <p:nvPr/>
        </p:nvCxnSpPr>
        <p:spPr>
          <a:xfrm flipH="1" flipV="1">
            <a:off x="10106491" y="3575344"/>
            <a:ext cx="278749" cy="1953425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A9527A02-C47F-D2C9-5BC3-74F188954453}"/>
              </a:ext>
            </a:extLst>
          </p:cNvPr>
          <p:cNvCxnSpPr>
            <a:cxnSpLocks/>
            <a:stCxn id="12" idx="0"/>
            <a:endCxn id="21" idx="2"/>
          </p:cNvCxnSpPr>
          <p:nvPr/>
        </p:nvCxnSpPr>
        <p:spPr>
          <a:xfrm flipH="1" flipV="1">
            <a:off x="964552" y="636064"/>
            <a:ext cx="381752" cy="497145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Rechteck 7">
            <a:extLst>
              <a:ext uri="{FF2B5EF4-FFF2-40B4-BE49-F238E27FC236}">
                <a16:creationId xmlns:a16="http://schemas.microsoft.com/office/drawing/2014/main" id="{DDC77FD8-BE61-D65F-3005-E96C32CB7EE2}"/>
              </a:ext>
            </a:extLst>
          </p:cNvPr>
          <p:cNvSpPr/>
          <p:nvPr/>
        </p:nvSpPr>
        <p:spPr>
          <a:xfrm>
            <a:off x="9981864" y="0"/>
            <a:ext cx="2210136" cy="10110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D783512-37D8-1B40-5FD9-9EB5EC95D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4333" y="6583915"/>
            <a:ext cx="10474325" cy="13542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0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©Jonathan Fröhlich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600BC6BE-C2EA-E278-6F50-A9F4C6D1D9DA}"/>
              </a:ext>
            </a:extLst>
          </p:cNvPr>
          <p:cNvSpPr/>
          <p:nvPr/>
        </p:nvSpPr>
        <p:spPr>
          <a:xfrm>
            <a:off x="5217853" y="3207449"/>
            <a:ext cx="1756293" cy="4431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DAS BIN ICH 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07579818-139C-149E-E582-7FB1423BF40D}"/>
              </a:ext>
            </a:extLst>
          </p:cNvPr>
          <p:cNvSpPr/>
          <p:nvPr/>
        </p:nvSpPr>
        <p:spPr>
          <a:xfrm>
            <a:off x="5051147" y="1699330"/>
            <a:ext cx="2106745" cy="431017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63500" sx="99000" sy="99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AKTIVITÄTEN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B6D792B8-58BE-F114-7404-EB103EEACD84}"/>
              </a:ext>
            </a:extLst>
          </p:cNvPr>
          <p:cNvSpPr/>
          <p:nvPr/>
        </p:nvSpPr>
        <p:spPr>
          <a:xfrm>
            <a:off x="8308272" y="3207448"/>
            <a:ext cx="2106745" cy="431017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63500" sx="99000" sy="99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MENSCHEN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600B72FB-32A9-91A8-70BF-BC32BB6F4EF7}"/>
              </a:ext>
            </a:extLst>
          </p:cNvPr>
          <p:cNvSpPr/>
          <p:nvPr/>
        </p:nvSpPr>
        <p:spPr>
          <a:xfrm>
            <a:off x="1776982" y="3207448"/>
            <a:ext cx="2106745" cy="431017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63500" sx="99000" sy="99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ARBEIT &amp; STUDIUM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2C620BC-BDFC-BC9F-C15F-B9EBF9F1DA63}"/>
              </a:ext>
            </a:extLst>
          </p:cNvPr>
          <p:cNvSpPr/>
          <p:nvPr/>
        </p:nvSpPr>
        <p:spPr>
          <a:xfrm>
            <a:off x="5046887" y="4727652"/>
            <a:ext cx="2106745" cy="431017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63500" sx="99000" sy="99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INTERESSEN</a:t>
            </a: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AFA93AB4-125B-78AC-D760-CD475E150B56}"/>
              </a:ext>
            </a:extLst>
          </p:cNvPr>
          <p:cNvSpPr/>
          <p:nvPr/>
        </p:nvSpPr>
        <p:spPr>
          <a:xfrm>
            <a:off x="271330" y="390272"/>
            <a:ext cx="1386444" cy="245792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CF28DC78-F777-8435-E146-80E15EFBA16F}"/>
              </a:ext>
            </a:extLst>
          </p:cNvPr>
          <p:cNvCxnSpPr>
            <a:cxnSpLocks/>
          </p:cNvCxnSpPr>
          <p:nvPr/>
        </p:nvCxnSpPr>
        <p:spPr>
          <a:xfrm>
            <a:off x="2325969" y="2964131"/>
            <a:ext cx="0" cy="0"/>
          </a:xfrm>
          <a:prstGeom prst="line">
            <a:avLst/>
          </a:prstGeom>
          <a:ln w="38100">
            <a:solidFill>
              <a:schemeClr val="accent1"/>
            </a:solidFill>
            <a:tailEnd type="non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09729E2D-FE77-7A87-F9D3-01DA24031430}"/>
              </a:ext>
            </a:extLst>
          </p:cNvPr>
          <p:cNvCxnSpPr>
            <a:cxnSpLocks/>
            <a:stCxn id="12" idx="3"/>
            <a:endCxn id="74" idx="0"/>
          </p:cNvCxnSpPr>
          <p:nvPr/>
        </p:nvCxnSpPr>
        <p:spPr>
          <a:xfrm flipH="1">
            <a:off x="721957" y="1373888"/>
            <a:ext cx="214582" cy="28501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6E898D07-F638-E3D5-CBC4-F49AAC16C294}"/>
              </a:ext>
            </a:extLst>
          </p:cNvPr>
          <p:cNvSpPr/>
          <p:nvPr/>
        </p:nvSpPr>
        <p:spPr>
          <a:xfrm>
            <a:off x="219199" y="3660250"/>
            <a:ext cx="839002" cy="19871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E2A0B7FA-206A-20E3-26FE-5E20B1816DEF}"/>
              </a:ext>
            </a:extLst>
          </p:cNvPr>
          <p:cNvCxnSpPr>
            <a:cxnSpLocks/>
            <a:stCxn id="33" idx="0"/>
            <a:endCxn id="19" idx="4"/>
          </p:cNvCxnSpPr>
          <p:nvPr/>
        </p:nvCxnSpPr>
        <p:spPr>
          <a:xfrm flipV="1">
            <a:off x="2059783" y="3638465"/>
            <a:ext cx="770572" cy="24968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59E58885-6133-32BA-360B-151E6CF7666E}"/>
              </a:ext>
            </a:extLst>
          </p:cNvPr>
          <p:cNvCxnSpPr>
            <a:cxnSpLocks/>
            <a:stCxn id="18" idx="2"/>
            <a:endCxn id="9" idx="3"/>
          </p:cNvCxnSpPr>
          <p:nvPr/>
        </p:nvCxnSpPr>
        <p:spPr>
          <a:xfrm flipH="1">
            <a:off x="6974146" y="3422957"/>
            <a:ext cx="1334126" cy="6043"/>
          </a:xfrm>
          <a:prstGeom prst="line">
            <a:avLst/>
          </a:prstGeom>
          <a:ln w="15875">
            <a:gradFill>
              <a:gsLst>
                <a:gs pos="100000">
                  <a:schemeClr val="tx2">
                    <a:lumMod val="40000"/>
                    <a:lumOff val="60000"/>
                  </a:schemeClr>
                </a:gs>
                <a:gs pos="0">
                  <a:schemeClr val="tx2"/>
                </a:gs>
              </a:gsLst>
              <a:lin ang="10800000" scaled="0"/>
            </a:gradFill>
            <a:tailEnd type="non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61A3B286-5D15-BCFC-3C90-3C025CD12FA1}"/>
              </a:ext>
            </a:extLst>
          </p:cNvPr>
          <p:cNvCxnSpPr>
            <a:cxnSpLocks/>
            <a:stCxn id="16" idx="4"/>
            <a:endCxn id="9" idx="0"/>
          </p:cNvCxnSpPr>
          <p:nvPr/>
        </p:nvCxnSpPr>
        <p:spPr>
          <a:xfrm flipH="1">
            <a:off x="6096000" y="2130347"/>
            <a:ext cx="8520" cy="1077102"/>
          </a:xfrm>
          <a:prstGeom prst="line">
            <a:avLst/>
          </a:prstGeom>
          <a:ln w="15875"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/>
                </a:gs>
              </a:gsLst>
              <a:lin ang="5400000" scaled="1"/>
            </a:gradFill>
            <a:tailEnd type="non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37B17FC7-BF80-31A4-1C6E-055A5828B5F4}"/>
              </a:ext>
            </a:extLst>
          </p:cNvPr>
          <p:cNvCxnSpPr>
            <a:cxnSpLocks/>
            <a:stCxn id="9" idx="2"/>
            <a:endCxn id="20" idx="0"/>
          </p:cNvCxnSpPr>
          <p:nvPr/>
        </p:nvCxnSpPr>
        <p:spPr>
          <a:xfrm>
            <a:off x="6096000" y="3650550"/>
            <a:ext cx="4260" cy="1077102"/>
          </a:xfrm>
          <a:prstGeom prst="line">
            <a:avLst/>
          </a:prstGeom>
          <a:ln w="15875">
            <a:gradFill>
              <a:gsLst>
                <a:gs pos="100000">
                  <a:schemeClr val="tx2">
                    <a:lumMod val="40000"/>
                    <a:lumOff val="60000"/>
                  </a:schemeClr>
                </a:gs>
                <a:gs pos="0">
                  <a:schemeClr val="tx2"/>
                </a:gs>
              </a:gsLst>
              <a:lin ang="5400000" scaled="1"/>
            </a:gradFill>
            <a:tailEnd type="non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>
            <a:extLst>
              <a:ext uri="{FF2B5EF4-FFF2-40B4-BE49-F238E27FC236}">
                <a16:creationId xmlns:a16="http://schemas.microsoft.com/office/drawing/2014/main" id="{725B64A6-8338-FB4E-8278-AAA93107640F}"/>
              </a:ext>
            </a:extLst>
          </p:cNvPr>
          <p:cNvSpPr/>
          <p:nvPr/>
        </p:nvSpPr>
        <p:spPr>
          <a:xfrm>
            <a:off x="766809" y="1133209"/>
            <a:ext cx="1158990" cy="281973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Tätigkeiten</a:t>
            </a: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EC0FBA4D-3F8C-2454-5687-6DEFA2F527D6}"/>
              </a:ext>
            </a:extLst>
          </p:cNvPr>
          <p:cNvSpPr/>
          <p:nvPr/>
        </p:nvSpPr>
        <p:spPr>
          <a:xfrm>
            <a:off x="1437286" y="3888151"/>
            <a:ext cx="1244994" cy="436691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Darauf bin ich stolz</a:t>
            </a: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97658E07-4A6D-F026-FD52-025B1F409584}"/>
              </a:ext>
            </a:extLst>
          </p:cNvPr>
          <p:cNvSpPr/>
          <p:nvPr/>
        </p:nvSpPr>
        <p:spPr>
          <a:xfrm>
            <a:off x="2535011" y="2239336"/>
            <a:ext cx="1158990" cy="281973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Bereiche</a:t>
            </a: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7E32B9DB-C336-3CEB-0BA4-2CED395DB773}"/>
              </a:ext>
            </a:extLst>
          </p:cNvPr>
          <p:cNvSpPr/>
          <p:nvPr/>
        </p:nvSpPr>
        <p:spPr>
          <a:xfrm>
            <a:off x="2813793" y="4260890"/>
            <a:ext cx="1069933" cy="37842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41CF3F92-F6E7-3DEE-F048-6FDE59F401DD}"/>
              </a:ext>
            </a:extLst>
          </p:cNvPr>
          <p:cNvSpPr/>
          <p:nvPr/>
        </p:nvSpPr>
        <p:spPr>
          <a:xfrm>
            <a:off x="429186" y="4581298"/>
            <a:ext cx="1329954" cy="319818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D3A29FE4-D27B-0B89-9A8D-F9DCFD59B343}"/>
              </a:ext>
            </a:extLst>
          </p:cNvPr>
          <p:cNvCxnSpPr>
            <a:cxnSpLocks/>
            <a:stCxn id="33" idx="3"/>
            <a:endCxn id="40" idx="0"/>
          </p:cNvCxnSpPr>
          <p:nvPr/>
        </p:nvCxnSpPr>
        <p:spPr>
          <a:xfrm flipH="1">
            <a:off x="1094163" y="4260890"/>
            <a:ext cx="525448" cy="32040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B56167AC-FBB5-B813-E9DB-F901854BE9F5}"/>
              </a:ext>
            </a:extLst>
          </p:cNvPr>
          <p:cNvCxnSpPr>
            <a:cxnSpLocks/>
            <a:stCxn id="33" idx="5"/>
            <a:endCxn id="35" idx="1"/>
          </p:cNvCxnSpPr>
          <p:nvPr/>
        </p:nvCxnSpPr>
        <p:spPr>
          <a:xfrm>
            <a:off x="2499955" y="4260890"/>
            <a:ext cx="313838" cy="18921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4" name="Rechteck: abgerundete Ecken 73">
            <a:extLst>
              <a:ext uri="{FF2B5EF4-FFF2-40B4-BE49-F238E27FC236}">
                <a16:creationId xmlns:a16="http://schemas.microsoft.com/office/drawing/2014/main" id="{DC2FF534-22CE-A09C-A5DC-8B7CB02854E0}"/>
              </a:ext>
            </a:extLst>
          </p:cNvPr>
          <p:cNvSpPr/>
          <p:nvPr/>
        </p:nvSpPr>
        <p:spPr>
          <a:xfrm>
            <a:off x="293797" y="1658905"/>
            <a:ext cx="856320" cy="21407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75" name="Rechteck: abgerundete Ecken 74">
            <a:extLst>
              <a:ext uri="{FF2B5EF4-FFF2-40B4-BE49-F238E27FC236}">
                <a16:creationId xmlns:a16="http://schemas.microsoft.com/office/drawing/2014/main" id="{D654BC0D-1913-35F5-2344-1FCBE04FC99A}"/>
              </a:ext>
            </a:extLst>
          </p:cNvPr>
          <p:cNvSpPr/>
          <p:nvPr/>
        </p:nvSpPr>
        <p:spPr>
          <a:xfrm>
            <a:off x="1837914" y="633864"/>
            <a:ext cx="856320" cy="239928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82" name="Gerader Verbinder 81">
            <a:extLst>
              <a:ext uri="{FF2B5EF4-FFF2-40B4-BE49-F238E27FC236}">
                <a16:creationId xmlns:a16="http://schemas.microsoft.com/office/drawing/2014/main" id="{E4F2D6F9-DA44-8B20-CEF2-4B8CEAB15833}"/>
              </a:ext>
            </a:extLst>
          </p:cNvPr>
          <p:cNvCxnSpPr>
            <a:cxnSpLocks/>
            <a:stCxn id="12" idx="7"/>
            <a:endCxn id="75" idx="2"/>
          </p:cNvCxnSpPr>
          <p:nvPr/>
        </p:nvCxnSpPr>
        <p:spPr>
          <a:xfrm flipV="1">
            <a:off x="1756069" y="873792"/>
            <a:ext cx="510005" cy="30071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B646026F-8C1A-ECC8-11F9-741531930C8F}"/>
              </a:ext>
            </a:extLst>
          </p:cNvPr>
          <p:cNvCxnSpPr>
            <a:cxnSpLocks/>
            <a:stCxn id="27" idx="3"/>
            <a:endCxn id="33" idx="1"/>
          </p:cNvCxnSpPr>
          <p:nvPr/>
        </p:nvCxnSpPr>
        <p:spPr>
          <a:xfrm>
            <a:off x="1058201" y="3759607"/>
            <a:ext cx="561410" cy="19249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0" name="Rechteck: abgerundete Ecken 139">
            <a:extLst>
              <a:ext uri="{FF2B5EF4-FFF2-40B4-BE49-F238E27FC236}">
                <a16:creationId xmlns:a16="http://schemas.microsoft.com/office/drawing/2014/main" id="{B9DE7D44-121F-CCFB-0D8C-D1BC07A6C308}"/>
              </a:ext>
            </a:extLst>
          </p:cNvPr>
          <p:cNvSpPr/>
          <p:nvPr/>
        </p:nvSpPr>
        <p:spPr>
          <a:xfrm>
            <a:off x="2814427" y="1642487"/>
            <a:ext cx="788003" cy="239928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162" name="Gerader Verbinder 161">
            <a:extLst>
              <a:ext uri="{FF2B5EF4-FFF2-40B4-BE49-F238E27FC236}">
                <a16:creationId xmlns:a16="http://schemas.microsoft.com/office/drawing/2014/main" id="{BE5C3EB7-AE9E-9352-44F7-BA678839CBCD}"/>
              </a:ext>
            </a:extLst>
          </p:cNvPr>
          <p:cNvCxnSpPr>
            <a:cxnSpLocks/>
            <a:stCxn id="34" idx="0"/>
            <a:endCxn id="140" idx="2"/>
          </p:cNvCxnSpPr>
          <p:nvPr/>
        </p:nvCxnSpPr>
        <p:spPr>
          <a:xfrm flipV="1">
            <a:off x="3114506" y="1882415"/>
            <a:ext cx="93923" cy="35692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6" name="Rechteck: abgerundete Ecken 165">
            <a:extLst>
              <a:ext uri="{FF2B5EF4-FFF2-40B4-BE49-F238E27FC236}">
                <a16:creationId xmlns:a16="http://schemas.microsoft.com/office/drawing/2014/main" id="{F13F0E33-BD3A-CA89-CC59-E1D264743D51}"/>
              </a:ext>
            </a:extLst>
          </p:cNvPr>
          <p:cNvSpPr/>
          <p:nvPr/>
        </p:nvSpPr>
        <p:spPr>
          <a:xfrm>
            <a:off x="1286324" y="2562794"/>
            <a:ext cx="788003" cy="239928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167" name="Gerader Verbinder 166">
            <a:extLst>
              <a:ext uri="{FF2B5EF4-FFF2-40B4-BE49-F238E27FC236}">
                <a16:creationId xmlns:a16="http://schemas.microsoft.com/office/drawing/2014/main" id="{B96DC43B-995C-5D01-2F07-228C59A2CF09}"/>
              </a:ext>
            </a:extLst>
          </p:cNvPr>
          <p:cNvCxnSpPr>
            <a:cxnSpLocks/>
            <a:stCxn id="34" idx="3"/>
            <a:endCxn id="166" idx="3"/>
          </p:cNvCxnSpPr>
          <p:nvPr/>
        </p:nvCxnSpPr>
        <p:spPr>
          <a:xfrm flipH="1">
            <a:off x="2074327" y="2480015"/>
            <a:ext cx="630414" cy="202743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3" name="Rechteck: abgerundete Ecken 172">
            <a:extLst>
              <a:ext uri="{FF2B5EF4-FFF2-40B4-BE49-F238E27FC236}">
                <a16:creationId xmlns:a16="http://schemas.microsoft.com/office/drawing/2014/main" id="{9FC750FC-8741-9DA6-4674-7F68B0AEA88A}"/>
              </a:ext>
            </a:extLst>
          </p:cNvPr>
          <p:cNvSpPr/>
          <p:nvPr/>
        </p:nvSpPr>
        <p:spPr>
          <a:xfrm>
            <a:off x="3949300" y="2530681"/>
            <a:ext cx="788003" cy="239928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174" name="Gerader Verbinder 173">
            <a:extLst>
              <a:ext uri="{FF2B5EF4-FFF2-40B4-BE49-F238E27FC236}">
                <a16:creationId xmlns:a16="http://schemas.microsoft.com/office/drawing/2014/main" id="{20681A2D-60C4-1D0C-554A-B57F787C7D5D}"/>
              </a:ext>
            </a:extLst>
          </p:cNvPr>
          <p:cNvCxnSpPr>
            <a:cxnSpLocks/>
            <a:stCxn id="34" idx="5"/>
            <a:endCxn id="173" idx="1"/>
          </p:cNvCxnSpPr>
          <p:nvPr/>
        </p:nvCxnSpPr>
        <p:spPr>
          <a:xfrm>
            <a:off x="3524271" y="2480015"/>
            <a:ext cx="425029" cy="17063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3" name="Gerader Verbinder 222">
            <a:extLst>
              <a:ext uri="{FF2B5EF4-FFF2-40B4-BE49-F238E27FC236}">
                <a16:creationId xmlns:a16="http://schemas.microsoft.com/office/drawing/2014/main" id="{425097A9-1B64-5FA9-D845-37FB0FC60E26}"/>
              </a:ext>
            </a:extLst>
          </p:cNvPr>
          <p:cNvCxnSpPr>
            <a:cxnSpLocks/>
            <a:stCxn id="224" idx="3"/>
            <a:endCxn id="274" idx="2"/>
          </p:cNvCxnSpPr>
          <p:nvPr/>
        </p:nvCxnSpPr>
        <p:spPr>
          <a:xfrm flipV="1">
            <a:off x="8245423" y="686545"/>
            <a:ext cx="1162094" cy="701765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4" name="Ellipse 223">
            <a:extLst>
              <a:ext uri="{FF2B5EF4-FFF2-40B4-BE49-F238E27FC236}">
                <a16:creationId xmlns:a16="http://schemas.microsoft.com/office/drawing/2014/main" id="{F821786F-D802-8E80-262B-1A337ED1B956}"/>
              </a:ext>
            </a:extLst>
          </p:cNvPr>
          <p:cNvSpPr/>
          <p:nvPr/>
        </p:nvSpPr>
        <p:spPr>
          <a:xfrm>
            <a:off x="8075693" y="1147631"/>
            <a:ext cx="1158990" cy="281973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Regelmäßig</a:t>
            </a:r>
          </a:p>
        </p:txBody>
      </p:sp>
      <p:sp>
        <p:nvSpPr>
          <p:cNvPr id="252" name="Rechteck: abgerundete Ecken 251">
            <a:extLst>
              <a:ext uri="{FF2B5EF4-FFF2-40B4-BE49-F238E27FC236}">
                <a16:creationId xmlns:a16="http://schemas.microsoft.com/office/drawing/2014/main" id="{529C6738-D775-A533-1D8F-FDB74BFAD3CC}"/>
              </a:ext>
            </a:extLst>
          </p:cNvPr>
          <p:cNvSpPr/>
          <p:nvPr/>
        </p:nvSpPr>
        <p:spPr>
          <a:xfrm>
            <a:off x="9706823" y="1165575"/>
            <a:ext cx="1679414" cy="344216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253" name="Gerader Verbinder 252">
            <a:extLst>
              <a:ext uri="{FF2B5EF4-FFF2-40B4-BE49-F238E27FC236}">
                <a16:creationId xmlns:a16="http://schemas.microsoft.com/office/drawing/2014/main" id="{4D2FB284-B904-2361-CF20-A78340604667}"/>
              </a:ext>
            </a:extLst>
          </p:cNvPr>
          <p:cNvCxnSpPr>
            <a:cxnSpLocks/>
            <a:stCxn id="224" idx="6"/>
            <a:endCxn id="252" idx="1"/>
          </p:cNvCxnSpPr>
          <p:nvPr/>
        </p:nvCxnSpPr>
        <p:spPr>
          <a:xfrm>
            <a:off x="9234683" y="1288618"/>
            <a:ext cx="472140" cy="49065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54" name="Rechteck: abgerundete Ecken 253">
            <a:extLst>
              <a:ext uri="{FF2B5EF4-FFF2-40B4-BE49-F238E27FC236}">
                <a16:creationId xmlns:a16="http://schemas.microsoft.com/office/drawing/2014/main" id="{0EA0FED0-49BC-0509-F41A-4E4BEBE65C38}"/>
              </a:ext>
            </a:extLst>
          </p:cNvPr>
          <p:cNvSpPr/>
          <p:nvPr/>
        </p:nvSpPr>
        <p:spPr>
          <a:xfrm>
            <a:off x="8086065" y="1812110"/>
            <a:ext cx="838445" cy="221150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255" name="Gerader Verbinder 254">
            <a:extLst>
              <a:ext uri="{FF2B5EF4-FFF2-40B4-BE49-F238E27FC236}">
                <a16:creationId xmlns:a16="http://schemas.microsoft.com/office/drawing/2014/main" id="{003A12AF-BED4-4289-A466-65CF71CF5425}"/>
              </a:ext>
            </a:extLst>
          </p:cNvPr>
          <p:cNvCxnSpPr>
            <a:cxnSpLocks/>
            <a:stCxn id="224" idx="4"/>
            <a:endCxn id="254" idx="0"/>
          </p:cNvCxnSpPr>
          <p:nvPr/>
        </p:nvCxnSpPr>
        <p:spPr>
          <a:xfrm flipH="1">
            <a:off x="8505288" y="1429604"/>
            <a:ext cx="149900" cy="38250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1" name="Rechteck: abgerundete Ecken 270">
            <a:extLst>
              <a:ext uri="{FF2B5EF4-FFF2-40B4-BE49-F238E27FC236}">
                <a16:creationId xmlns:a16="http://schemas.microsoft.com/office/drawing/2014/main" id="{BDAC45D5-64F1-517C-1086-6B53919CC275}"/>
              </a:ext>
            </a:extLst>
          </p:cNvPr>
          <p:cNvSpPr/>
          <p:nvPr/>
        </p:nvSpPr>
        <p:spPr>
          <a:xfrm>
            <a:off x="5182921" y="319967"/>
            <a:ext cx="839002" cy="19871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272" name="Ellipse 271">
            <a:extLst>
              <a:ext uri="{FF2B5EF4-FFF2-40B4-BE49-F238E27FC236}">
                <a16:creationId xmlns:a16="http://schemas.microsoft.com/office/drawing/2014/main" id="{AD149FEB-14C4-933C-5840-FB1A19EB4F6B}"/>
              </a:ext>
            </a:extLst>
          </p:cNvPr>
          <p:cNvSpPr/>
          <p:nvPr/>
        </p:nvSpPr>
        <p:spPr>
          <a:xfrm>
            <a:off x="5471672" y="843984"/>
            <a:ext cx="1158990" cy="281973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Sonstige</a:t>
            </a:r>
          </a:p>
        </p:txBody>
      </p:sp>
      <p:sp>
        <p:nvSpPr>
          <p:cNvPr id="273" name="Rechteck: abgerundete Ecken 272">
            <a:extLst>
              <a:ext uri="{FF2B5EF4-FFF2-40B4-BE49-F238E27FC236}">
                <a16:creationId xmlns:a16="http://schemas.microsoft.com/office/drawing/2014/main" id="{EA11546E-63FA-D9B1-5779-70FB6D6FAEF4}"/>
              </a:ext>
            </a:extLst>
          </p:cNvPr>
          <p:cNvSpPr/>
          <p:nvPr/>
        </p:nvSpPr>
        <p:spPr>
          <a:xfrm>
            <a:off x="6749443" y="416594"/>
            <a:ext cx="726053" cy="284038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274" name="Rechteck: abgerundete Ecken 273">
            <a:extLst>
              <a:ext uri="{FF2B5EF4-FFF2-40B4-BE49-F238E27FC236}">
                <a16:creationId xmlns:a16="http://schemas.microsoft.com/office/drawing/2014/main" id="{D6697271-D861-808F-047A-D9152E2E60BB}"/>
              </a:ext>
            </a:extLst>
          </p:cNvPr>
          <p:cNvSpPr/>
          <p:nvPr/>
        </p:nvSpPr>
        <p:spPr>
          <a:xfrm>
            <a:off x="8668763" y="465395"/>
            <a:ext cx="1477507" cy="221150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275" name="Gerader Verbinder 274">
            <a:extLst>
              <a:ext uri="{FF2B5EF4-FFF2-40B4-BE49-F238E27FC236}">
                <a16:creationId xmlns:a16="http://schemas.microsoft.com/office/drawing/2014/main" id="{75FCE324-E55E-3180-54E0-657EB34C5E9B}"/>
              </a:ext>
            </a:extLst>
          </p:cNvPr>
          <p:cNvCxnSpPr>
            <a:cxnSpLocks/>
            <a:stCxn id="272" idx="4"/>
            <a:endCxn id="16" idx="0"/>
          </p:cNvCxnSpPr>
          <p:nvPr/>
        </p:nvCxnSpPr>
        <p:spPr>
          <a:xfrm>
            <a:off x="6051167" y="1125957"/>
            <a:ext cx="53353" cy="573373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6" name="Gerader Verbinder 275">
            <a:extLst>
              <a:ext uri="{FF2B5EF4-FFF2-40B4-BE49-F238E27FC236}">
                <a16:creationId xmlns:a16="http://schemas.microsoft.com/office/drawing/2014/main" id="{59A937AF-CE6C-9BB9-7CA5-307BE1E3A56F}"/>
              </a:ext>
            </a:extLst>
          </p:cNvPr>
          <p:cNvCxnSpPr>
            <a:cxnSpLocks/>
            <a:stCxn id="272" idx="7"/>
            <a:endCxn id="273" idx="1"/>
          </p:cNvCxnSpPr>
          <p:nvPr/>
        </p:nvCxnSpPr>
        <p:spPr>
          <a:xfrm flipV="1">
            <a:off x="6460932" y="558613"/>
            <a:ext cx="288511" cy="326665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2" name="Rechteck: abgerundete Ecken 281">
            <a:extLst>
              <a:ext uri="{FF2B5EF4-FFF2-40B4-BE49-F238E27FC236}">
                <a16:creationId xmlns:a16="http://schemas.microsoft.com/office/drawing/2014/main" id="{77907776-20DB-8F95-793C-8AFF9A299AC4}"/>
              </a:ext>
            </a:extLst>
          </p:cNvPr>
          <p:cNvSpPr/>
          <p:nvPr/>
        </p:nvSpPr>
        <p:spPr>
          <a:xfrm>
            <a:off x="3542847" y="788324"/>
            <a:ext cx="1477507" cy="221150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283" name="Gerader Verbinder 282">
            <a:extLst>
              <a:ext uri="{FF2B5EF4-FFF2-40B4-BE49-F238E27FC236}">
                <a16:creationId xmlns:a16="http://schemas.microsoft.com/office/drawing/2014/main" id="{FEBAD09B-CCF7-06F9-E266-86F1EEF32DB5}"/>
              </a:ext>
            </a:extLst>
          </p:cNvPr>
          <p:cNvCxnSpPr>
            <a:cxnSpLocks/>
            <a:stCxn id="272" idx="2"/>
            <a:endCxn id="282" idx="3"/>
          </p:cNvCxnSpPr>
          <p:nvPr/>
        </p:nvCxnSpPr>
        <p:spPr>
          <a:xfrm flipH="1" flipV="1">
            <a:off x="5020354" y="898899"/>
            <a:ext cx="451318" cy="8607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7" name="Gerader Verbinder 336">
            <a:extLst>
              <a:ext uri="{FF2B5EF4-FFF2-40B4-BE49-F238E27FC236}">
                <a16:creationId xmlns:a16="http://schemas.microsoft.com/office/drawing/2014/main" id="{AFFD4D3A-FF53-B2C9-FD32-6E075FBDE677}"/>
              </a:ext>
            </a:extLst>
          </p:cNvPr>
          <p:cNvCxnSpPr>
            <a:cxnSpLocks/>
            <a:stCxn id="224" idx="2"/>
            <a:endCxn id="16" idx="7"/>
          </p:cNvCxnSpPr>
          <p:nvPr/>
        </p:nvCxnSpPr>
        <p:spPr>
          <a:xfrm flipH="1">
            <a:off x="6849366" y="1288618"/>
            <a:ext cx="1226327" cy="473833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2" name="Gerader Verbinder 441">
            <a:extLst>
              <a:ext uri="{FF2B5EF4-FFF2-40B4-BE49-F238E27FC236}">
                <a16:creationId xmlns:a16="http://schemas.microsoft.com/office/drawing/2014/main" id="{DE295459-8EC2-346C-A167-AAC25F191ECB}"/>
              </a:ext>
            </a:extLst>
          </p:cNvPr>
          <p:cNvCxnSpPr>
            <a:cxnSpLocks/>
            <a:stCxn id="443" idx="3"/>
            <a:endCxn id="18" idx="6"/>
          </p:cNvCxnSpPr>
          <p:nvPr/>
        </p:nvCxnSpPr>
        <p:spPr>
          <a:xfrm flipH="1">
            <a:off x="10415017" y="2955322"/>
            <a:ext cx="436921" cy="467635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43" name="Ellipse 442">
            <a:extLst>
              <a:ext uri="{FF2B5EF4-FFF2-40B4-BE49-F238E27FC236}">
                <a16:creationId xmlns:a16="http://schemas.microsoft.com/office/drawing/2014/main" id="{F636ECE5-A347-79F2-1193-51CD637B07E0}"/>
              </a:ext>
            </a:extLst>
          </p:cNvPr>
          <p:cNvSpPr/>
          <p:nvPr/>
        </p:nvSpPr>
        <p:spPr>
          <a:xfrm>
            <a:off x="10744709" y="2721377"/>
            <a:ext cx="732206" cy="2740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Arbeit</a:t>
            </a:r>
          </a:p>
        </p:txBody>
      </p:sp>
      <p:sp>
        <p:nvSpPr>
          <p:cNvPr id="444" name="Rechteck: abgerundete Ecken 443">
            <a:extLst>
              <a:ext uri="{FF2B5EF4-FFF2-40B4-BE49-F238E27FC236}">
                <a16:creationId xmlns:a16="http://schemas.microsoft.com/office/drawing/2014/main" id="{00FB6654-5940-4619-3B17-59C7EDD0FE9E}"/>
              </a:ext>
            </a:extLst>
          </p:cNvPr>
          <p:cNvSpPr/>
          <p:nvPr/>
        </p:nvSpPr>
        <p:spPr>
          <a:xfrm>
            <a:off x="11386237" y="2485943"/>
            <a:ext cx="585356" cy="17963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445" name="Rechteck: abgerundete Ecken 444">
            <a:extLst>
              <a:ext uri="{FF2B5EF4-FFF2-40B4-BE49-F238E27FC236}">
                <a16:creationId xmlns:a16="http://schemas.microsoft.com/office/drawing/2014/main" id="{E6E5349A-3CAE-EA04-1E58-7AE385180791}"/>
              </a:ext>
            </a:extLst>
          </p:cNvPr>
          <p:cNvSpPr/>
          <p:nvPr/>
        </p:nvSpPr>
        <p:spPr>
          <a:xfrm>
            <a:off x="11451604" y="3311705"/>
            <a:ext cx="595078" cy="17963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446" name="Gerader Verbinder 445">
            <a:extLst>
              <a:ext uri="{FF2B5EF4-FFF2-40B4-BE49-F238E27FC236}">
                <a16:creationId xmlns:a16="http://schemas.microsoft.com/office/drawing/2014/main" id="{D8BF1585-64F2-A350-E80E-C17363C57B2A}"/>
              </a:ext>
            </a:extLst>
          </p:cNvPr>
          <p:cNvCxnSpPr>
            <a:cxnSpLocks/>
            <a:stCxn id="443" idx="5"/>
            <a:endCxn id="445" idx="0"/>
          </p:cNvCxnSpPr>
          <p:nvPr/>
        </p:nvCxnSpPr>
        <p:spPr>
          <a:xfrm>
            <a:off x="11369686" y="2955322"/>
            <a:ext cx="379457" cy="356383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7" name="Gerader Verbinder 446">
            <a:extLst>
              <a:ext uri="{FF2B5EF4-FFF2-40B4-BE49-F238E27FC236}">
                <a16:creationId xmlns:a16="http://schemas.microsoft.com/office/drawing/2014/main" id="{31865314-A81C-4287-A351-6E9C38620B0D}"/>
              </a:ext>
            </a:extLst>
          </p:cNvPr>
          <p:cNvCxnSpPr>
            <a:cxnSpLocks/>
            <a:stCxn id="443" idx="7"/>
            <a:endCxn id="444" idx="2"/>
          </p:cNvCxnSpPr>
          <p:nvPr/>
        </p:nvCxnSpPr>
        <p:spPr>
          <a:xfrm flipV="1">
            <a:off x="11369686" y="2665577"/>
            <a:ext cx="309229" cy="95939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80" name="Rechteck: abgerundete Ecken 479">
            <a:extLst>
              <a:ext uri="{FF2B5EF4-FFF2-40B4-BE49-F238E27FC236}">
                <a16:creationId xmlns:a16="http://schemas.microsoft.com/office/drawing/2014/main" id="{DF9E26AA-D4FD-19BB-783F-215E24A5776E}"/>
              </a:ext>
            </a:extLst>
          </p:cNvPr>
          <p:cNvSpPr/>
          <p:nvPr/>
        </p:nvSpPr>
        <p:spPr>
          <a:xfrm>
            <a:off x="9754650" y="2341453"/>
            <a:ext cx="653361" cy="234307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481" name="Gerader Verbinder 480">
            <a:extLst>
              <a:ext uri="{FF2B5EF4-FFF2-40B4-BE49-F238E27FC236}">
                <a16:creationId xmlns:a16="http://schemas.microsoft.com/office/drawing/2014/main" id="{381C22D2-04EE-B486-CEA1-ADC0DC6C5EDC}"/>
              </a:ext>
            </a:extLst>
          </p:cNvPr>
          <p:cNvCxnSpPr>
            <a:cxnSpLocks/>
            <a:stCxn id="443" idx="1"/>
            <a:endCxn id="480" idx="3"/>
          </p:cNvCxnSpPr>
          <p:nvPr/>
        </p:nvCxnSpPr>
        <p:spPr>
          <a:xfrm flipH="1" flipV="1">
            <a:off x="10408011" y="2458607"/>
            <a:ext cx="443927" cy="302909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9" name="Gerader Verbinder 518">
            <a:extLst>
              <a:ext uri="{FF2B5EF4-FFF2-40B4-BE49-F238E27FC236}">
                <a16:creationId xmlns:a16="http://schemas.microsoft.com/office/drawing/2014/main" id="{A384202B-FAFF-1A7C-740A-A9000972C7B8}"/>
              </a:ext>
            </a:extLst>
          </p:cNvPr>
          <p:cNvCxnSpPr>
            <a:cxnSpLocks/>
            <a:stCxn id="520" idx="7"/>
            <a:endCxn id="18" idx="4"/>
          </p:cNvCxnSpPr>
          <p:nvPr/>
        </p:nvCxnSpPr>
        <p:spPr>
          <a:xfrm flipV="1">
            <a:off x="8764162" y="3638465"/>
            <a:ext cx="597483" cy="545355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20" name="Ellipse 519">
            <a:extLst>
              <a:ext uri="{FF2B5EF4-FFF2-40B4-BE49-F238E27FC236}">
                <a16:creationId xmlns:a16="http://schemas.microsoft.com/office/drawing/2014/main" id="{614961D4-1D8B-7762-AFA1-367A93EBAD14}"/>
              </a:ext>
            </a:extLst>
          </p:cNvPr>
          <p:cNvSpPr/>
          <p:nvPr/>
        </p:nvSpPr>
        <p:spPr>
          <a:xfrm>
            <a:off x="8139185" y="4143681"/>
            <a:ext cx="732206" cy="27408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Uni</a:t>
            </a:r>
          </a:p>
        </p:txBody>
      </p:sp>
      <p:sp>
        <p:nvSpPr>
          <p:cNvPr id="521" name="Rechteck: abgerundete Ecken 520">
            <a:extLst>
              <a:ext uri="{FF2B5EF4-FFF2-40B4-BE49-F238E27FC236}">
                <a16:creationId xmlns:a16="http://schemas.microsoft.com/office/drawing/2014/main" id="{2C29E82D-77E7-6C07-F50D-A4D1FE0D358E}"/>
              </a:ext>
            </a:extLst>
          </p:cNvPr>
          <p:cNvSpPr/>
          <p:nvPr/>
        </p:nvSpPr>
        <p:spPr>
          <a:xfrm>
            <a:off x="9212281" y="4155752"/>
            <a:ext cx="585356" cy="17963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522" name="Rechteck: abgerundete Ecken 521">
            <a:extLst>
              <a:ext uri="{FF2B5EF4-FFF2-40B4-BE49-F238E27FC236}">
                <a16:creationId xmlns:a16="http://schemas.microsoft.com/office/drawing/2014/main" id="{8271C699-A609-C754-F88E-4EAC98768881}"/>
              </a:ext>
            </a:extLst>
          </p:cNvPr>
          <p:cNvSpPr/>
          <p:nvPr/>
        </p:nvSpPr>
        <p:spPr>
          <a:xfrm>
            <a:off x="8674773" y="4707417"/>
            <a:ext cx="595078" cy="17963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523" name="Gerader Verbinder 522">
            <a:extLst>
              <a:ext uri="{FF2B5EF4-FFF2-40B4-BE49-F238E27FC236}">
                <a16:creationId xmlns:a16="http://schemas.microsoft.com/office/drawing/2014/main" id="{8EAD543D-5E76-9646-20B0-A157C1871520}"/>
              </a:ext>
            </a:extLst>
          </p:cNvPr>
          <p:cNvCxnSpPr>
            <a:cxnSpLocks/>
            <a:stCxn id="520" idx="5"/>
            <a:endCxn id="522" idx="0"/>
          </p:cNvCxnSpPr>
          <p:nvPr/>
        </p:nvCxnSpPr>
        <p:spPr>
          <a:xfrm>
            <a:off x="8764162" y="4377626"/>
            <a:ext cx="208150" cy="32979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4" name="Gerader Verbinder 523">
            <a:extLst>
              <a:ext uri="{FF2B5EF4-FFF2-40B4-BE49-F238E27FC236}">
                <a16:creationId xmlns:a16="http://schemas.microsoft.com/office/drawing/2014/main" id="{278A07C1-3B83-0546-3B5A-82F95D27147D}"/>
              </a:ext>
            </a:extLst>
          </p:cNvPr>
          <p:cNvCxnSpPr>
            <a:cxnSpLocks/>
            <a:stCxn id="520" idx="6"/>
            <a:endCxn id="521" idx="1"/>
          </p:cNvCxnSpPr>
          <p:nvPr/>
        </p:nvCxnSpPr>
        <p:spPr>
          <a:xfrm flipV="1">
            <a:off x="8871391" y="4245569"/>
            <a:ext cx="340890" cy="35154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26" name="Rechteck: abgerundete Ecken 525">
            <a:extLst>
              <a:ext uri="{FF2B5EF4-FFF2-40B4-BE49-F238E27FC236}">
                <a16:creationId xmlns:a16="http://schemas.microsoft.com/office/drawing/2014/main" id="{5371C4FC-C1E9-497C-5A15-F655AADFA390}"/>
              </a:ext>
            </a:extLst>
          </p:cNvPr>
          <p:cNvSpPr/>
          <p:nvPr/>
        </p:nvSpPr>
        <p:spPr>
          <a:xfrm>
            <a:off x="7234439" y="4421933"/>
            <a:ext cx="595078" cy="17963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527" name="Gerader Verbinder 526">
            <a:extLst>
              <a:ext uri="{FF2B5EF4-FFF2-40B4-BE49-F238E27FC236}">
                <a16:creationId xmlns:a16="http://schemas.microsoft.com/office/drawing/2014/main" id="{1D903DEF-A163-7D9E-67D8-3B17B17B2E83}"/>
              </a:ext>
            </a:extLst>
          </p:cNvPr>
          <p:cNvCxnSpPr>
            <a:cxnSpLocks/>
            <a:stCxn id="520" idx="3"/>
            <a:endCxn id="526" idx="3"/>
          </p:cNvCxnSpPr>
          <p:nvPr/>
        </p:nvCxnSpPr>
        <p:spPr>
          <a:xfrm flipH="1">
            <a:off x="7829517" y="4377626"/>
            <a:ext cx="416897" cy="134124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4" name="Rechteck: abgerundete Ecken 553">
            <a:extLst>
              <a:ext uri="{FF2B5EF4-FFF2-40B4-BE49-F238E27FC236}">
                <a16:creationId xmlns:a16="http://schemas.microsoft.com/office/drawing/2014/main" id="{EB5A7740-A6BD-D510-0577-C23FA63D895E}"/>
              </a:ext>
            </a:extLst>
          </p:cNvPr>
          <p:cNvSpPr/>
          <p:nvPr/>
        </p:nvSpPr>
        <p:spPr>
          <a:xfrm>
            <a:off x="10982586" y="5011769"/>
            <a:ext cx="839002" cy="19871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558" name="Rechteck: abgerundete Ecken 557">
            <a:extLst>
              <a:ext uri="{FF2B5EF4-FFF2-40B4-BE49-F238E27FC236}">
                <a16:creationId xmlns:a16="http://schemas.microsoft.com/office/drawing/2014/main" id="{4A6AF888-C84C-4CE5-73BC-3E49D107E347}"/>
              </a:ext>
            </a:extLst>
          </p:cNvPr>
          <p:cNvSpPr/>
          <p:nvPr/>
        </p:nvSpPr>
        <p:spPr>
          <a:xfrm>
            <a:off x="11067332" y="6203683"/>
            <a:ext cx="669510" cy="19871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559" name="Gerader Verbinder 558">
            <a:extLst>
              <a:ext uri="{FF2B5EF4-FFF2-40B4-BE49-F238E27FC236}">
                <a16:creationId xmlns:a16="http://schemas.microsoft.com/office/drawing/2014/main" id="{8A25662B-EEF3-AE0A-1330-2C945350E40B}"/>
              </a:ext>
            </a:extLst>
          </p:cNvPr>
          <p:cNvCxnSpPr>
            <a:cxnSpLocks/>
            <a:stCxn id="556" idx="5"/>
            <a:endCxn id="558" idx="0"/>
          </p:cNvCxnSpPr>
          <p:nvPr/>
        </p:nvCxnSpPr>
        <p:spPr>
          <a:xfrm>
            <a:off x="10795005" y="5769448"/>
            <a:ext cx="607082" cy="434235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1" name="Gerader Verbinder 560">
            <a:extLst>
              <a:ext uri="{FF2B5EF4-FFF2-40B4-BE49-F238E27FC236}">
                <a16:creationId xmlns:a16="http://schemas.microsoft.com/office/drawing/2014/main" id="{E6CFD446-01E1-C011-22A2-B106EF99EA6A}"/>
              </a:ext>
            </a:extLst>
          </p:cNvPr>
          <p:cNvCxnSpPr>
            <a:cxnSpLocks/>
            <a:stCxn id="554" idx="2"/>
            <a:endCxn id="556" idx="7"/>
          </p:cNvCxnSpPr>
          <p:nvPr/>
        </p:nvCxnSpPr>
        <p:spPr>
          <a:xfrm flipH="1">
            <a:off x="10795005" y="5210483"/>
            <a:ext cx="607082" cy="35958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77" name="Rechteck: abgerundete Ecken 576">
            <a:extLst>
              <a:ext uri="{FF2B5EF4-FFF2-40B4-BE49-F238E27FC236}">
                <a16:creationId xmlns:a16="http://schemas.microsoft.com/office/drawing/2014/main" id="{58E69259-A776-EBCE-8D2B-946A0026ED6B}"/>
              </a:ext>
            </a:extLst>
          </p:cNvPr>
          <p:cNvSpPr/>
          <p:nvPr/>
        </p:nvSpPr>
        <p:spPr>
          <a:xfrm>
            <a:off x="9836119" y="6381794"/>
            <a:ext cx="669510" cy="19871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578" name="Gerader Verbinder 577">
            <a:extLst>
              <a:ext uri="{FF2B5EF4-FFF2-40B4-BE49-F238E27FC236}">
                <a16:creationId xmlns:a16="http://schemas.microsoft.com/office/drawing/2014/main" id="{8D5FA119-B513-53B4-AF88-B6CB58F244EB}"/>
              </a:ext>
            </a:extLst>
          </p:cNvPr>
          <p:cNvCxnSpPr>
            <a:cxnSpLocks/>
            <a:stCxn id="556" idx="4"/>
            <a:endCxn id="577" idx="0"/>
          </p:cNvCxnSpPr>
          <p:nvPr/>
        </p:nvCxnSpPr>
        <p:spPr>
          <a:xfrm flipH="1">
            <a:off x="10170874" y="5810742"/>
            <a:ext cx="214366" cy="57105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06" name="Rechteck: abgerundete Ecken 605">
            <a:extLst>
              <a:ext uri="{FF2B5EF4-FFF2-40B4-BE49-F238E27FC236}">
                <a16:creationId xmlns:a16="http://schemas.microsoft.com/office/drawing/2014/main" id="{E6072CEA-583C-0BCC-AE22-641148CF62F8}"/>
              </a:ext>
            </a:extLst>
          </p:cNvPr>
          <p:cNvSpPr/>
          <p:nvPr/>
        </p:nvSpPr>
        <p:spPr>
          <a:xfrm>
            <a:off x="8649780" y="5908238"/>
            <a:ext cx="839002" cy="19871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661" name="Rechteck: abgerundete Ecken 660">
            <a:extLst>
              <a:ext uri="{FF2B5EF4-FFF2-40B4-BE49-F238E27FC236}">
                <a16:creationId xmlns:a16="http://schemas.microsoft.com/office/drawing/2014/main" id="{A6DC0E63-24BC-866E-0579-205AA9C03EBD}"/>
              </a:ext>
            </a:extLst>
          </p:cNvPr>
          <p:cNvSpPr/>
          <p:nvPr/>
        </p:nvSpPr>
        <p:spPr>
          <a:xfrm>
            <a:off x="5100019" y="6415117"/>
            <a:ext cx="839002" cy="19871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662" name="Gerader Verbinder 661">
            <a:extLst>
              <a:ext uri="{FF2B5EF4-FFF2-40B4-BE49-F238E27FC236}">
                <a16:creationId xmlns:a16="http://schemas.microsoft.com/office/drawing/2014/main" id="{008F6701-C794-C0DD-B5B0-B35D33B7E9D5}"/>
              </a:ext>
            </a:extLst>
          </p:cNvPr>
          <p:cNvCxnSpPr>
            <a:cxnSpLocks/>
            <a:stCxn id="663" idx="0"/>
            <a:endCxn id="20" idx="4"/>
          </p:cNvCxnSpPr>
          <p:nvPr/>
        </p:nvCxnSpPr>
        <p:spPr>
          <a:xfrm flipH="1" flipV="1">
            <a:off x="6100260" y="5158669"/>
            <a:ext cx="102996" cy="73689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63" name="Ellipse 662">
            <a:extLst>
              <a:ext uri="{FF2B5EF4-FFF2-40B4-BE49-F238E27FC236}">
                <a16:creationId xmlns:a16="http://schemas.microsoft.com/office/drawing/2014/main" id="{36FA18C7-1BD5-D783-C2D7-23220C1B483F}"/>
              </a:ext>
            </a:extLst>
          </p:cNvPr>
          <p:cNvSpPr/>
          <p:nvPr/>
        </p:nvSpPr>
        <p:spPr>
          <a:xfrm>
            <a:off x="5678828" y="5895561"/>
            <a:ext cx="1048856" cy="290056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Thema</a:t>
            </a:r>
          </a:p>
        </p:txBody>
      </p:sp>
      <p:cxnSp>
        <p:nvCxnSpPr>
          <p:cNvPr id="668" name="Gerader Verbinder 667">
            <a:extLst>
              <a:ext uri="{FF2B5EF4-FFF2-40B4-BE49-F238E27FC236}">
                <a16:creationId xmlns:a16="http://schemas.microsoft.com/office/drawing/2014/main" id="{64427A9D-0038-1568-A728-04B32E85E97C}"/>
              </a:ext>
            </a:extLst>
          </p:cNvPr>
          <p:cNvCxnSpPr>
            <a:cxnSpLocks/>
            <a:stCxn id="661" idx="3"/>
            <a:endCxn id="663" idx="4"/>
          </p:cNvCxnSpPr>
          <p:nvPr/>
        </p:nvCxnSpPr>
        <p:spPr>
          <a:xfrm flipV="1">
            <a:off x="5939021" y="6185617"/>
            <a:ext cx="264235" cy="32885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94" name="Rechteck: abgerundete Ecken 693">
            <a:extLst>
              <a:ext uri="{FF2B5EF4-FFF2-40B4-BE49-F238E27FC236}">
                <a16:creationId xmlns:a16="http://schemas.microsoft.com/office/drawing/2014/main" id="{FE97D2D5-2BFF-88D5-4F24-46A68D052020}"/>
              </a:ext>
            </a:extLst>
          </p:cNvPr>
          <p:cNvSpPr/>
          <p:nvPr/>
        </p:nvSpPr>
        <p:spPr>
          <a:xfrm>
            <a:off x="6494432" y="5319000"/>
            <a:ext cx="806212" cy="221552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695" name="Gerader Verbinder 694">
            <a:extLst>
              <a:ext uri="{FF2B5EF4-FFF2-40B4-BE49-F238E27FC236}">
                <a16:creationId xmlns:a16="http://schemas.microsoft.com/office/drawing/2014/main" id="{B1CD28F8-3B3A-7661-6FD6-DCC0C6EEF20C}"/>
              </a:ext>
            </a:extLst>
          </p:cNvPr>
          <p:cNvCxnSpPr>
            <a:cxnSpLocks/>
            <a:stCxn id="663" idx="7"/>
            <a:endCxn id="694" idx="2"/>
          </p:cNvCxnSpPr>
          <p:nvPr/>
        </p:nvCxnSpPr>
        <p:spPr>
          <a:xfrm flipV="1">
            <a:off x="6574083" y="5540552"/>
            <a:ext cx="323455" cy="39748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18" name="Rechteck: abgerundete Ecken 717">
            <a:extLst>
              <a:ext uri="{FF2B5EF4-FFF2-40B4-BE49-F238E27FC236}">
                <a16:creationId xmlns:a16="http://schemas.microsoft.com/office/drawing/2014/main" id="{C9961448-4AD5-2072-9E91-8171CE3050E9}"/>
              </a:ext>
            </a:extLst>
          </p:cNvPr>
          <p:cNvSpPr/>
          <p:nvPr/>
        </p:nvSpPr>
        <p:spPr>
          <a:xfrm>
            <a:off x="6897538" y="6357964"/>
            <a:ext cx="839002" cy="19871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738" name="Gerader Verbinder 737">
            <a:extLst>
              <a:ext uri="{FF2B5EF4-FFF2-40B4-BE49-F238E27FC236}">
                <a16:creationId xmlns:a16="http://schemas.microsoft.com/office/drawing/2014/main" id="{387D45E2-6B7F-BA69-8EC4-B33D3E51E2DC}"/>
              </a:ext>
            </a:extLst>
          </p:cNvPr>
          <p:cNvCxnSpPr>
            <a:cxnSpLocks/>
            <a:stCxn id="739" idx="7"/>
            <a:endCxn id="20" idx="2"/>
          </p:cNvCxnSpPr>
          <p:nvPr/>
        </p:nvCxnSpPr>
        <p:spPr>
          <a:xfrm flipV="1">
            <a:off x="3448829" y="4943161"/>
            <a:ext cx="1598058" cy="62053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39" name="Ellipse 738">
            <a:extLst>
              <a:ext uri="{FF2B5EF4-FFF2-40B4-BE49-F238E27FC236}">
                <a16:creationId xmlns:a16="http://schemas.microsoft.com/office/drawing/2014/main" id="{69E3EDAF-1080-10E9-0C25-1CF67CD9165A}"/>
              </a:ext>
            </a:extLst>
          </p:cNvPr>
          <p:cNvSpPr/>
          <p:nvPr/>
        </p:nvSpPr>
        <p:spPr>
          <a:xfrm>
            <a:off x="2553574" y="5521220"/>
            <a:ext cx="1048856" cy="290056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Sonstiges</a:t>
            </a:r>
          </a:p>
        </p:txBody>
      </p:sp>
      <p:sp>
        <p:nvSpPr>
          <p:cNvPr id="740" name="Rechteck: abgerundete Ecken 739">
            <a:extLst>
              <a:ext uri="{FF2B5EF4-FFF2-40B4-BE49-F238E27FC236}">
                <a16:creationId xmlns:a16="http://schemas.microsoft.com/office/drawing/2014/main" id="{546735FA-7412-2F15-E762-525CFFB21C06}"/>
              </a:ext>
            </a:extLst>
          </p:cNvPr>
          <p:cNvSpPr/>
          <p:nvPr/>
        </p:nvSpPr>
        <p:spPr>
          <a:xfrm>
            <a:off x="2958849" y="6391035"/>
            <a:ext cx="874044" cy="19871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741" name="Rechteck: abgerundete Ecken 740">
            <a:extLst>
              <a:ext uri="{FF2B5EF4-FFF2-40B4-BE49-F238E27FC236}">
                <a16:creationId xmlns:a16="http://schemas.microsoft.com/office/drawing/2014/main" id="{C9AB5BF3-2F3C-BE63-FFFD-54C4A2598F46}"/>
              </a:ext>
            </a:extLst>
          </p:cNvPr>
          <p:cNvSpPr/>
          <p:nvPr/>
        </p:nvSpPr>
        <p:spPr>
          <a:xfrm>
            <a:off x="1836306" y="6264300"/>
            <a:ext cx="631290" cy="203998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742" name="Gerader Verbinder 741">
            <a:extLst>
              <a:ext uri="{FF2B5EF4-FFF2-40B4-BE49-F238E27FC236}">
                <a16:creationId xmlns:a16="http://schemas.microsoft.com/office/drawing/2014/main" id="{95DF168D-0013-6B7A-5E5B-5F0A6025A73C}"/>
              </a:ext>
            </a:extLst>
          </p:cNvPr>
          <p:cNvCxnSpPr>
            <a:cxnSpLocks/>
            <a:stCxn id="739" idx="3"/>
            <a:endCxn id="741" idx="0"/>
          </p:cNvCxnSpPr>
          <p:nvPr/>
        </p:nvCxnSpPr>
        <p:spPr>
          <a:xfrm flipH="1">
            <a:off x="2151951" y="5768798"/>
            <a:ext cx="555224" cy="49550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43" name="Gerader Verbinder 742">
            <a:extLst>
              <a:ext uri="{FF2B5EF4-FFF2-40B4-BE49-F238E27FC236}">
                <a16:creationId xmlns:a16="http://schemas.microsoft.com/office/drawing/2014/main" id="{A92B6CF7-F4EC-FF20-9318-F2281C6400D4}"/>
              </a:ext>
            </a:extLst>
          </p:cNvPr>
          <p:cNvCxnSpPr>
            <a:cxnSpLocks/>
            <a:stCxn id="739" idx="5"/>
            <a:endCxn id="740" idx="0"/>
          </p:cNvCxnSpPr>
          <p:nvPr/>
        </p:nvCxnSpPr>
        <p:spPr>
          <a:xfrm flipH="1">
            <a:off x="3395871" y="5768798"/>
            <a:ext cx="52958" cy="62223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57" name="Rechteck: abgerundete Ecken 756">
            <a:extLst>
              <a:ext uri="{FF2B5EF4-FFF2-40B4-BE49-F238E27FC236}">
                <a16:creationId xmlns:a16="http://schemas.microsoft.com/office/drawing/2014/main" id="{168246A8-B6E4-E857-3F20-C563BA1C2D40}"/>
              </a:ext>
            </a:extLst>
          </p:cNvPr>
          <p:cNvSpPr/>
          <p:nvPr/>
        </p:nvSpPr>
        <p:spPr>
          <a:xfrm>
            <a:off x="1207432" y="5639938"/>
            <a:ext cx="839002" cy="198714"/>
          </a:xfrm>
          <a:prstGeom prst="roundRect">
            <a:avLst>
              <a:gd name="adj" fmla="val 4121"/>
            </a:avLst>
          </a:prstGeom>
          <a:solidFill>
            <a:schemeClr val="bg1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1D1D1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cxnSp>
        <p:nvCxnSpPr>
          <p:cNvPr id="758" name="Gerader Verbinder 757">
            <a:extLst>
              <a:ext uri="{FF2B5EF4-FFF2-40B4-BE49-F238E27FC236}">
                <a16:creationId xmlns:a16="http://schemas.microsoft.com/office/drawing/2014/main" id="{C31D900F-FEC3-49BE-A4D9-68B7B8BC0533}"/>
              </a:ext>
            </a:extLst>
          </p:cNvPr>
          <p:cNvCxnSpPr>
            <a:cxnSpLocks/>
            <a:stCxn id="757" idx="3"/>
            <a:endCxn id="739" idx="2"/>
          </p:cNvCxnSpPr>
          <p:nvPr/>
        </p:nvCxnSpPr>
        <p:spPr>
          <a:xfrm flipV="1">
            <a:off x="2046434" y="5666248"/>
            <a:ext cx="507140" cy="7304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 w="lg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2" name="Gerader Verbinder 231">
            <a:extLst>
              <a:ext uri="{FF2B5EF4-FFF2-40B4-BE49-F238E27FC236}">
                <a16:creationId xmlns:a16="http://schemas.microsoft.com/office/drawing/2014/main" id="{A5D4824B-C3DD-909F-3D0B-B578BC8B9C7A}"/>
              </a:ext>
            </a:extLst>
          </p:cNvPr>
          <p:cNvCxnSpPr>
            <a:cxnSpLocks/>
            <a:stCxn id="19" idx="6"/>
            <a:endCxn id="9" idx="1"/>
          </p:cNvCxnSpPr>
          <p:nvPr/>
        </p:nvCxnSpPr>
        <p:spPr>
          <a:xfrm>
            <a:off x="3883727" y="3422957"/>
            <a:ext cx="1334126" cy="6043"/>
          </a:xfrm>
          <a:prstGeom prst="line">
            <a:avLst/>
          </a:prstGeom>
          <a:ln w="15875"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/>
                </a:gs>
              </a:gsLst>
              <a:lin ang="10800000" scaled="0"/>
            </a:gradFill>
            <a:tailEnd type="non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Ellipse 555">
            <a:extLst>
              <a:ext uri="{FF2B5EF4-FFF2-40B4-BE49-F238E27FC236}">
                <a16:creationId xmlns:a16="http://schemas.microsoft.com/office/drawing/2014/main" id="{C5D01D23-FF1F-1AC7-3236-E532B5178C63}"/>
              </a:ext>
            </a:extLst>
          </p:cNvPr>
          <p:cNvSpPr/>
          <p:nvPr/>
        </p:nvSpPr>
        <p:spPr>
          <a:xfrm>
            <a:off x="9805745" y="5528769"/>
            <a:ext cx="1158990" cy="281973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1D1D1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Sonstige</a:t>
            </a:r>
          </a:p>
        </p:txBody>
      </p:sp>
    </p:spTree>
    <p:extLst>
      <p:ext uri="{BB962C8B-B14F-4D97-AF65-F5344CB8AC3E}">
        <p14:creationId xmlns:p14="http://schemas.microsoft.com/office/powerpoint/2010/main" val="3367919847"/>
      </p:ext>
    </p:extLst>
  </p:cSld>
  <p:clrMapOvr>
    <a:masterClrMapping/>
  </p:clrMapOvr>
</p:sld>
</file>

<file path=ppt/theme/theme1.xml><?xml version="1.0" encoding="utf-8"?>
<a:theme xmlns:a="http://schemas.openxmlformats.org/drawingml/2006/main" name="IUBH">
  <a:themeElements>
    <a:clrScheme name="IUBH Blue">
      <a:dk1>
        <a:srgbClr val="1D1D1F"/>
      </a:dk1>
      <a:lt1>
        <a:srgbClr val="FFFFFF"/>
      </a:lt1>
      <a:dk2>
        <a:srgbClr val="00E8ED"/>
      </a:dk2>
      <a:lt2>
        <a:srgbClr val="C2C2C8"/>
      </a:lt2>
      <a:accent1>
        <a:srgbClr val="4DFBFF"/>
      </a:accent1>
      <a:accent2>
        <a:srgbClr val="575E62"/>
      </a:accent2>
      <a:accent3>
        <a:srgbClr val="C2C2C8"/>
      </a:accent3>
      <a:accent4>
        <a:srgbClr val="8BFCFF"/>
      </a:accent4>
      <a:accent5>
        <a:srgbClr val="AAAEB0"/>
      </a:accent5>
      <a:accent6>
        <a:srgbClr val="E0E0E3"/>
      </a:accent6>
      <a:hlink>
        <a:srgbClr val="575E62"/>
      </a:hlink>
      <a:folHlink>
        <a:srgbClr val="575E62"/>
      </a:folHlink>
    </a:clrScheme>
    <a:fontScheme name="IUBH">
      <a:majorFont>
        <a:latin typeface="Source Sans Pro 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accent1"/>
          </a:solidFill>
          <a:tailEnd type="none" w="lg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spAutoFit/>
      </a:bodyPr>
      <a:lstStyle>
        <a:defPPr algn="l">
          <a:lnSpc>
            <a:spcPct val="120000"/>
          </a:lnSpc>
          <a:defRPr sz="1700" dirty="0" smtClean="0"/>
        </a:defPPr>
      </a:lstStyle>
    </a:txDef>
  </a:objectDefaults>
  <a:extraClrSchemeLst>
    <a:extraClrScheme>
      <a:clrScheme name="IUBH Green">
        <a:dk1>
          <a:srgbClr val="1D1D1F"/>
        </a:dk1>
        <a:lt1>
          <a:srgbClr val="FFFFFF"/>
        </a:lt1>
        <a:dk2>
          <a:srgbClr val="0BF000"/>
        </a:dk2>
        <a:lt2>
          <a:srgbClr val="C2C2C8"/>
        </a:lt2>
        <a:accent1>
          <a:srgbClr val="55FF4D"/>
        </a:accent1>
        <a:accent2>
          <a:srgbClr val="575E62"/>
        </a:accent2>
        <a:accent3>
          <a:srgbClr val="C2C2C8"/>
        </a:accent3>
        <a:accent4>
          <a:srgbClr val="90FF8B"/>
        </a:accent4>
        <a:accent5>
          <a:srgbClr val="AAAEB0"/>
        </a:accent5>
        <a:accent6>
          <a:srgbClr val="E0E0E3"/>
        </a:accent6>
        <a:hlink>
          <a:srgbClr val="575E62"/>
        </a:hlink>
        <a:folHlink>
          <a:srgbClr val="575E62"/>
        </a:folHlink>
      </a:clrScheme>
    </a:extraClrScheme>
    <a:extraClrScheme>
      <a:clrScheme name="IUBH Pink">
        <a:dk1>
          <a:srgbClr val="1D1D1F"/>
        </a:dk1>
        <a:lt1>
          <a:srgbClr val="FFFFFF"/>
        </a:lt1>
        <a:dk2>
          <a:srgbClr val="E837E4"/>
        </a:dk2>
        <a:lt2>
          <a:srgbClr val="C2C2C8"/>
        </a:lt2>
        <a:accent1>
          <a:srgbClr val="FE4DF9"/>
        </a:accent1>
        <a:accent2>
          <a:srgbClr val="575E62"/>
        </a:accent2>
        <a:accent3>
          <a:srgbClr val="C2C2C8"/>
        </a:accent3>
        <a:accent4>
          <a:srgbClr val="FE8BFB"/>
        </a:accent4>
        <a:accent5>
          <a:srgbClr val="AAAEB0"/>
        </a:accent5>
        <a:accent6>
          <a:srgbClr val="E0E0E3"/>
        </a:accent6>
        <a:hlink>
          <a:srgbClr val="575E62"/>
        </a:hlink>
        <a:folHlink>
          <a:srgbClr val="575E62"/>
        </a:folHlink>
      </a:clrScheme>
    </a:extraClrScheme>
    <a:extraClrScheme>
      <a:clrScheme name="IUBH Red">
        <a:dk1>
          <a:srgbClr val="1D1D1F"/>
        </a:dk1>
        <a:lt1>
          <a:srgbClr val="FFFFFF"/>
        </a:lt1>
        <a:dk2>
          <a:srgbClr val="E63D4B"/>
        </a:dk2>
        <a:lt2>
          <a:srgbClr val="C2C2C8"/>
        </a:lt2>
        <a:accent1>
          <a:srgbClr val="FF4757"/>
        </a:accent1>
        <a:accent2>
          <a:srgbClr val="575E62"/>
        </a:accent2>
        <a:accent3>
          <a:srgbClr val="C2C2C8"/>
        </a:accent3>
        <a:accent4>
          <a:srgbClr val="FF8792"/>
        </a:accent4>
        <a:accent5>
          <a:srgbClr val="AAAEB0"/>
        </a:accent5>
        <a:accent6>
          <a:srgbClr val="E0E0E3"/>
        </a:accent6>
        <a:hlink>
          <a:srgbClr val="575E62"/>
        </a:hlink>
        <a:folHlink>
          <a:srgbClr val="575E62"/>
        </a:folHlink>
      </a:clrScheme>
    </a:extraClrScheme>
    <a:extraClrScheme>
      <a:clrScheme name="IUBH Orange">
        <a:dk1>
          <a:srgbClr val="1D1D1F"/>
        </a:dk1>
        <a:lt1>
          <a:srgbClr val="FFFFFF"/>
        </a:lt1>
        <a:dk2>
          <a:srgbClr val="FF8D00"/>
        </a:dk2>
        <a:lt2>
          <a:srgbClr val="C2C2C8"/>
        </a:lt2>
        <a:accent1>
          <a:srgbClr val="FFA73A"/>
        </a:accent1>
        <a:accent2>
          <a:srgbClr val="575E62"/>
        </a:accent2>
        <a:accent3>
          <a:srgbClr val="C2C2C8"/>
        </a:accent3>
        <a:accent4>
          <a:srgbClr val="FFC67F"/>
        </a:accent4>
        <a:accent5>
          <a:srgbClr val="AAAEB0"/>
        </a:accent5>
        <a:accent6>
          <a:srgbClr val="E0E0E3"/>
        </a:accent6>
        <a:hlink>
          <a:srgbClr val="575E62"/>
        </a:hlink>
        <a:folHlink>
          <a:srgbClr val="575E62"/>
        </a:folHlink>
      </a:clrScheme>
    </a:extraClrScheme>
    <a:extraClrScheme>
      <a:clrScheme name="IUBH Yellow">
        <a:dk1>
          <a:srgbClr val="1D1D1F"/>
        </a:dk1>
        <a:lt1>
          <a:srgbClr val="FFFFFF"/>
        </a:lt1>
        <a:dk2>
          <a:srgbClr val="F0EF00"/>
        </a:dk2>
        <a:lt2>
          <a:srgbClr val="C2C2C8"/>
        </a:lt2>
        <a:accent1>
          <a:srgbClr val="FFFE4E"/>
        </a:accent1>
        <a:accent2>
          <a:srgbClr val="575E62"/>
        </a:accent2>
        <a:accent3>
          <a:srgbClr val="C2C2C8"/>
        </a:accent3>
        <a:accent4>
          <a:srgbClr val="FFFE8C"/>
        </a:accent4>
        <a:accent5>
          <a:srgbClr val="AAAEB0"/>
        </a:accent5>
        <a:accent6>
          <a:srgbClr val="E0E0E3"/>
        </a:accent6>
        <a:hlink>
          <a:srgbClr val="575E62"/>
        </a:hlink>
        <a:folHlink>
          <a:srgbClr val="575E62"/>
        </a:folHlink>
      </a:clrScheme>
    </a:extraClrScheme>
    <a:extraClrScheme>
      <a:clrScheme name="IUBH Blue">
        <a:dk1>
          <a:srgbClr val="1D1D1F"/>
        </a:dk1>
        <a:lt1>
          <a:srgbClr val="FFFFFF"/>
        </a:lt1>
        <a:dk2>
          <a:srgbClr val="00E8ED"/>
        </a:dk2>
        <a:lt2>
          <a:srgbClr val="C2C2C8"/>
        </a:lt2>
        <a:accent1>
          <a:srgbClr val="4DFBFF"/>
        </a:accent1>
        <a:accent2>
          <a:srgbClr val="575E62"/>
        </a:accent2>
        <a:accent3>
          <a:srgbClr val="C2C2C8"/>
        </a:accent3>
        <a:accent4>
          <a:srgbClr val="8BFCFF"/>
        </a:accent4>
        <a:accent5>
          <a:srgbClr val="AAAEB0"/>
        </a:accent5>
        <a:accent6>
          <a:srgbClr val="E0E0E3"/>
        </a:accent6>
        <a:hlink>
          <a:srgbClr val="575E62"/>
        </a:hlink>
        <a:folHlink>
          <a:srgbClr val="575E62"/>
        </a:folHlink>
      </a:clrScheme>
    </a:extraClrScheme>
  </a:extraClrSchemeLst>
  <a:custClrLst>
    <a:custClr name="iu-pink">
      <a:srgbClr val="FE4DF9"/>
    </a:custClr>
    <a:custClr name="iu-pink-dark">
      <a:srgbClr val="E837E4"/>
    </a:custClr>
    <a:custClr name="iu-pink-Regular">
      <a:srgbClr val="FE8BFB"/>
    </a:custClr>
    <a:custClr name="iu-red">
      <a:srgbClr val="FF4757"/>
    </a:custClr>
    <a:custClr name="iu-red-dark">
      <a:srgbClr val="E63D4B"/>
    </a:custClr>
    <a:custClr name="iu-red-Regular">
      <a:srgbClr val="FF8792"/>
    </a:custClr>
    <a:custClr name="iu-orange">
      <a:srgbClr val="FFA73A"/>
    </a:custClr>
    <a:custClr name="iu-orange-dark">
      <a:srgbClr val="FF8D00"/>
    </a:custClr>
    <a:custClr name="iu-orange-Regular">
      <a:srgbClr val="FFC67F"/>
    </a:custClr>
    <a:custClr name="iu-yellow">
      <a:srgbClr val="FFFE4E"/>
    </a:custClr>
    <a:custClr name="iu-yellow-dark">
      <a:srgbClr val="F0EF00"/>
    </a:custClr>
    <a:custClr name="iu-yellow-Regular">
      <a:srgbClr val="FFFE8C"/>
    </a:custClr>
    <a:custClr name="iu-green">
      <a:srgbClr val="55FF4D"/>
    </a:custClr>
    <a:custClr name="iu-green-dark">
      <a:srgbClr val="0BF000"/>
    </a:custClr>
    <a:custClr name="iu-green-Regular">
      <a:srgbClr val="90FF8B"/>
    </a:custClr>
    <a:custClr name="iu-blue">
      <a:srgbClr val="4DFBFF"/>
    </a:custClr>
    <a:custClr name="iu-blue-dark">
      <a:srgbClr val="00E8ED"/>
    </a:custClr>
    <a:custClr name="iu-blue-Regular">
      <a:srgbClr val="8BFCFF"/>
    </a:custClr>
  </a:custClrLst>
  <a:extLst>
    <a:ext uri="{05A4C25C-085E-4340-85A3-A5531E510DB2}">
      <thm15:themeFamily xmlns:thm15="http://schemas.microsoft.com/office/thememl/2012/main" name="46821_PPT_Master_psbrands_iu_DE" id="{ACF2E929-C814-924D-BFB2-10E06647777D}" vid="{655D42E6-AE21-B143-A399-4117B5C3B07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Regular" panose="020F0302020204030204"/>
        <a:ea typeface=""/>
        <a:cs typeface=""/>
        <a:font script="Jpan" typeface="游ゴシック Regular"/>
        <a:font script="Hang" typeface="맑은 고딕"/>
        <a:font script="Hans" typeface="等线 Regular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iu-pink">
      <a:srgbClr val="FE4DF9"/>
    </a:custClr>
    <a:custClr name="iu-pink-dark">
      <a:srgbClr val="E837E4"/>
    </a:custClr>
    <a:custClr name="iu-pink-Regular">
      <a:srgbClr val="FE8BFB"/>
    </a:custClr>
    <a:custClr name="iu-red">
      <a:srgbClr val="FF4757"/>
    </a:custClr>
    <a:custClr name="iu-red-dark">
      <a:srgbClr val="E63D4B"/>
    </a:custClr>
    <a:custClr name="iu-red-Regular">
      <a:srgbClr val="FF8792"/>
    </a:custClr>
    <a:custClr name="iu-orange">
      <a:srgbClr val="FFA73A"/>
    </a:custClr>
    <a:custClr name="iu-orange-dark">
      <a:srgbClr val="FF8D00"/>
    </a:custClr>
    <a:custClr name="iu-orange-Regular">
      <a:srgbClr val="FFC67F"/>
    </a:custClr>
    <a:custClr name="iu-yellow">
      <a:srgbClr val="FFFE4E"/>
    </a:custClr>
    <a:custClr name="iu-yellow-dark">
      <a:srgbClr val="F0EF00"/>
    </a:custClr>
    <a:custClr name="iu-yellow-Regular">
      <a:srgbClr val="FFFE8C"/>
    </a:custClr>
    <a:custClr name="iu-green">
      <a:srgbClr val="55FF4D"/>
    </a:custClr>
    <a:custClr name="iu-green-dark">
      <a:srgbClr val="0BF000"/>
    </a:custClr>
    <a:custClr name="iu-green-Regular">
      <a:srgbClr val="90FF8B"/>
    </a:custClr>
    <a:custClr name="iu-blue">
      <a:srgbClr val="4DFBFF"/>
    </a:custClr>
    <a:custClr name="iu-blue-dark">
      <a:srgbClr val="00E8ED"/>
    </a:custClr>
    <a:custClr name="iu-blue-Regular">
      <a:srgbClr val="8BFCFF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AB34FFB18525A43943CB40989D86046" ma:contentTypeVersion="8" ma:contentTypeDescription="Ein neues Dokument erstellen." ma:contentTypeScope="" ma:versionID="28efffa70fa09635534a15cca8f1e0da">
  <xsd:schema xmlns:xsd="http://www.w3.org/2001/XMLSchema" xmlns:xs="http://www.w3.org/2001/XMLSchema" xmlns:p="http://schemas.microsoft.com/office/2006/metadata/properties" xmlns:ns2="3867c586-88bc-479d-b5c1-450ecb98657a" targetNamespace="http://schemas.microsoft.com/office/2006/metadata/properties" ma:root="true" ma:fieldsID="fb19160570a26443cd30fc17344c473a" ns2:_="">
    <xsd:import namespace="3867c586-88bc-479d-b5c1-450ecb9865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67c586-88bc-479d-b5c1-450ecb9865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00E5F0-859E-4EDF-A11F-7A3CCB904E45}"/>
</file>

<file path=customXml/itemProps2.xml><?xml version="1.0" encoding="utf-8"?>
<ds:datastoreItem xmlns:ds="http://schemas.openxmlformats.org/officeDocument/2006/customXml" ds:itemID="{599CF73F-0712-4767-8D8D-5F28BFCBEBA8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13ef8ee5-b5e8-4ddf-8486-5109f5fc4ca8"/>
    <ds:schemaRef ds:uri="http://schemas.microsoft.com/office/infopath/2007/PartnerControls"/>
    <ds:schemaRef ds:uri="http://schemas.openxmlformats.org/package/2006/metadata/core-properties"/>
    <ds:schemaRef ds:uri="6e5a2e6e-96f7-468b-a910-98ce01040199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652D68B-0708-4E50-9281-330507CC2E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Vorlage_IU_PPT_DE</Template>
  <TotalTime>0</TotalTime>
  <Words>25</Words>
  <Application>Microsoft Office PowerPoint</Application>
  <PresentationFormat>Breitbild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Wingdings</vt:lpstr>
      <vt:lpstr>Source Sans Pro</vt:lpstr>
      <vt:lpstr>Source Serif Pro</vt:lpstr>
      <vt:lpstr>Symbol</vt:lpstr>
      <vt:lpstr>Calibri</vt:lpstr>
      <vt:lpstr>Source Sans Pro Bold</vt:lpstr>
      <vt:lpstr>IUBH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Fröhlich, Jonathan</dc:creator>
  <cp:lastModifiedBy>Fröhlich, Jonathan</cp:lastModifiedBy>
  <cp:revision>1</cp:revision>
  <dcterms:created xsi:type="dcterms:W3CDTF">2022-01-06T17:16:26Z</dcterms:created>
  <dcterms:modified xsi:type="dcterms:W3CDTF">2022-05-30T18:42:59Z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0x0101003AB34FFB18525A43943CB40989D86046</vt:lpwstr>
  </property>
</Properties>
</file>